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media/image1.jpeg" ContentType="image/jpeg"/>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1pPr>
    <a:lvl2pPr marL="0" marR="0" indent="4572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2pPr>
    <a:lvl3pPr marL="0" marR="0" indent="9144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3pPr>
    <a:lvl4pPr marL="0" marR="0" indent="13716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4pPr>
    <a:lvl5pPr marL="0" marR="0" indent="18288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5pPr>
    <a:lvl6pPr marL="0" marR="0" indent="22860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6pPr>
    <a:lvl7pPr marL="0" marR="0" indent="27432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7pPr>
    <a:lvl8pPr marL="0" marR="0" indent="32004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8pPr>
    <a:lvl9pPr marL="0" marR="0" indent="365760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aj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Relationships xmlns="http://schemas.openxmlformats.org/package/2006/relationships"><Relationship Id="rId1" Type="http://schemas.openxmlformats.org/officeDocument/2006/relationships/package" Target="../embeddings/Microsoft_Excel_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Our Budget</c:v>
                </c:pt>
              </c:strCache>
            </c:strRef>
          </c:tx>
          <c:spPr>
            <a:solidFill>
              <a:srgbClr val="881638"/>
            </a:solidFill>
            <a:ln w="25400" cap="flat">
              <a:solidFill>
                <a:srgbClr val="FFFFFF"/>
              </a:solidFill>
              <a:prstDash val="solid"/>
              <a:round/>
            </a:ln>
            <a:effectLst/>
          </c:spPr>
          <c:explosion val="0"/>
          <c:dPt>
            <c:idx val="0"/>
            <c:explosion val="0"/>
            <c:spPr>
              <a:solidFill>
                <a:srgbClr val="881638"/>
              </a:solidFill>
              <a:ln w="25400" cap="flat">
                <a:solidFill>
                  <a:srgbClr val="FFFFFF"/>
                </a:solidFill>
                <a:prstDash val="solid"/>
                <a:round/>
              </a:ln>
              <a:effectLst/>
            </c:spPr>
          </c:dPt>
          <c:dPt>
            <c:idx val="1"/>
            <c:explosion val="0"/>
            <c:spPr>
              <a:solidFill>
                <a:srgbClr val="F47720"/>
              </a:solidFill>
              <a:ln w="25400" cap="flat">
                <a:solidFill>
                  <a:srgbClr val="FFFFFF"/>
                </a:solidFill>
                <a:prstDash val="solid"/>
                <a:round/>
              </a:ln>
              <a:effectLst/>
            </c:spPr>
          </c:dPt>
          <c:dPt>
            <c:idx val="2"/>
            <c:explosion val="0"/>
            <c:spPr>
              <a:solidFill>
                <a:srgbClr val="5E5E5E"/>
              </a:solidFill>
              <a:ln w="25400" cap="flat">
                <a:solidFill>
                  <a:srgbClr val="FFFFFF"/>
                </a:solidFill>
                <a:prstDash val="solid"/>
                <a:round/>
              </a:ln>
              <a:effectLst/>
            </c:spPr>
          </c:dPt>
          <c:dPt>
            <c:idx val="3"/>
            <c:explosion val="0"/>
            <c:spPr>
              <a:solidFill>
                <a:srgbClr val="929292"/>
              </a:solidFill>
              <a:ln w="25400" cap="flat">
                <a:solidFill>
                  <a:srgbClr val="FFFFFF"/>
                </a:solidFill>
                <a:prstDash val="solid"/>
                <a:round/>
              </a:ln>
              <a:effectLst/>
            </c:spPr>
          </c:dPt>
          <c:dLbls>
            <c:dLbl>
              <c:idx val="0"/>
              <c:numFmt formatCode="&quot;$&quot;#,##0" sourceLinked="0"/>
              <c:txPr>
                <a:bodyPr/>
                <a:lstStyle/>
                <a:p>
                  <a:pPr>
                    <a:defRPr b="0" i="0" strike="noStrike" sz="2400" u="none">
                      <a:solidFill>
                        <a:srgbClr val="FFFFFF"/>
                      </a:solidFill>
                      <a:latin typeface="Proxima Nova"/>
                    </a:defRPr>
                  </a:pPr>
                </a:p>
              </c:txPr>
              <c:dLblPos val="ctr"/>
              <c:showLegendKey val="0"/>
              <c:showVal val="1"/>
              <c:showCatName val="1"/>
              <c:showSerName val="0"/>
              <c:showPercent val="0"/>
              <c:showBubbleSize val="0"/>
            </c:dLbl>
            <c:dLbl>
              <c:idx val="1"/>
              <c:numFmt formatCode="&quot;$&quot;#,##0" sourceLinked="0"/>
              <c:txPr>
                <a:bodyPr/>
                <a:lstStyle/>
                <a:p>
                  <a:pPr>
                    <a:defRPr b="0" i="0" strike="noStrike" sz="2400" u="none">
                      <a:solidFill>
                        <a:srgbClr val="FFFFFF"/>
                      </a:solidFill>
                      <a:latin typeface="Proxima Nova"/>
                    </a:defRPr>
                  </a:pPr>
                </a:p>
              </c:txPr>
              <c:dLblPos val="ctr"/>
              <c:showLegendKey val="0"/>
              <c:showVal val="1"/>
              <c:showCatName val="1"/>
              <c:showSerName val="0"/>
              <c:showPercent val="0"/>
              <c:showBubbleSize val="0"/>
            </c:dLbl>
            <c:dLbl>
              <c:idx val="2"/>
              <c:numFmt formatCode="&quot;$&quot;#,##0" sourceLinked="0"/>
              <c:txPr>
                <a:bodyPr/>
                <a:lstStyle/>
                <a:p>
                  <a:pPr>
                    <a:defRPr b="0" i="0" strike="noStrike" sz="2400" u="none">
                      <a:solidFill>
                        <a:srgbClr val="FFFFFF"/>
                      </a:solidFill>
                      <a:latin typeface="Proxima Nova"/>
                    </a:defRPr>
                  </a:pPr>
                </a:p>
              </c:txPr>
              <c:dLblPos val="ctr"/>
              <c:showLegendKey val="0"/>
              <c:showVal val="1"/>
              <c:showCatName val="1"/>
              <c:showSerName val="0"/>
              <c:showPercent val="0"/>
              <c:showBubbleSize val="0"/>
            </c:dLbl>
            <c:dLbl>
              <c:idx val="3"/>
              <c:numFmt formatCode="&quot;$&quot;#,##0" sourceLinked="0"/>
              <c:txPr>
                <a:bodyPr/>
                <a:lstStyle/>
                <a:p>
                  <a:pPr>
                    <a:defRPr b="0" i="0" strike="noStrike" sz="2400" u="none">
                      <a:solidFill>
                        <a:srgbClr val="FFFFFF"/>
                      </a:solidFill>
                      <a:latin typeface="Proxima Nova"/>
                    </a:defRPr>
                  </a:pPr>
                </a:p>
              </c:txPr>
              <c:dLblPos val="ctr"/>
              <c:showLegendKey val="0"/>
              <c:showVal val="1"/>
              <c:showCatName val="1"/>
              <c:showSerName val="0"/>
              <c:showPercent val="0"/>
              <c:showBubbleSize val="0"/>
            </c:dLbl>
            <c:numFmt formatCode="&quot;$&quot;#,##0" sourceLinked="0"/>
            <c:txPr>
              <a:bodyPr/>
              <a:lstStyle/>
              <a:p>
                <a:pPr>
                  <a:defRPr b="0" i="0" strike="noStrike" sz="2400" u="none">
                    <a:solidFill>
                      <a:srgbClr val="FFFFFF"/>
                    </a:solidFill>
                    <a:latin typeface="Proxima Nova"/>
                  </a:defRPr>
                </a:pPr>
              </a:p>
            </c:txPr>
            <c:dLblPos val="ctr"/>
            <c:showLegendKey val="0"/>
            <c:showVal val="1"/>
            <c:showCatName val="1"/>
            <c:showSerName val="0"/>
            <c:showPercent val="0"/>
            <c:showBubbleSize val="0"/>
            <c:showLeaderLines val="1"/>
            <c:leaderLines>
              <c:spPr>
                <a:noFill/>
                <a:ln w="9525" cap="flat">
                  <a:solidFill>
                    <a:srgbClr val="FFFFFF"/>
                  </a:solidFill>
                  <a:prstDash val="solid"/>
                  <a:round/>
                </a:ln>
                <a:effectLst/>
              </c:spPr>
            </c:leaderLines>
          </c:dLbls>
          <c:cat>
            <c:strRef>
              <c:f>Sheet1!$B$1:$E$1</c:f>
              <c:strCache>
                <c:ptCount val="4"/>
                <c:pt idx="0">
                  <c:v>Programs &amp; Outreach</c:v>
                </c:pt>
                <c:pt idx="1">
                  <c:v>Rabbi's Salary</c:v>
                </c:pt>
                <c:pt idx="2">
                  <c:v>Rent &amp; Utilities</c:v>
                </c:pt>
                <c:pt idx="3">
                  <c:v>Administrative</c:v>
                </c:pt>
              </c:strCache>
            </c:strRef>
          </c:cat>
          <c:val>
            <c:numRef>
              <c:f>Sheet1!$B$2:$E$2</c:f>
              <c:numCache>
                <c:ptCount val="4"/>
                <c:pt idx="0">
                  <c:v>55000.000000</c:v>
                </c:pt>
                <c:pt idx="1">
                  <c:v>54000.000000</c:v>
                </c:pt>
                <c:pt idx="2">
                  <c:v>36000.000000</c:v>
                </c:pt>
                <c:pt idx="3">
                  <c:v>25000.000000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757531"/>
          <c:y val="0.0426759"/>
          <c:w val="0.919247"/>
          <c:h val="0.871488"/>
        </c:manualLayout>
      </c:layout>
      <c:barChart>
        <c:barDir val="col"/>
        <c:grouping val="clustered"/>
        <c:varyColors val="0"/>
        <c:ser>
          <c:idx val="0"/>
          <c:order val="0"/>
          <c:tx>
            <c:strRef>
              <c:f>Sheet1!$B$1</c:f>
              <c:strCache>
                <c:ptCount val="1"/>
                <c:pt idx="0">
                  <c:v>2019</c:v>
                </c:pt>
              </c:strCache>
            </c:strRef>
          </c:tx>
          <c:spPr>
            <a:solidFill>
              <a:srgbClr val="929292"/>
            </a:solidFill>
            <a:ln w="12700" cap="flat">
              <a:noFill/>
              <a:miter lim="400000"/>
            </a:ln>
            <a:effectLst/>
          </c:spPr>
          <c:invertIfNegative val="0"/>
          <c:dLbls>
            <c:numFmt formatCode="&quot;$&quot;#,##0" sourceLinked="0"/>
            <c:txPr>
              <a:bodyPr/>
              <a:lstStyle/>
              <a:p>
                <a:pPr>
                  <a:defRPr b="0" i="0" strike="noStrike" sz="2200" u="none">
                    <a:solidFill>
                      <a:srgbClr val="5E5E5E"/>
                    </a:solidFill>
                    <a:latin typeface="Greta Sans Light"/>
                  </a:defRPr>
                </a:pPr>
              </a:p>
            </c:txPr>
            <c:dLblPos val="outEnd"/>
            <c:showLegendKey val="0"/>
            <c:showVal val="0"/>
            <c:showCatName val="0"/>
            <c:showSerName val="0"/>
            <c:showPercent val="0"/>
            <c:showBubbleSize val="0"/>
            <c:showLeaderLines val="0"/>
          </c:dLbls>
          <c:cat>
            <c:strRef>
              <c:f>Sheet1!$A$2:$A$5</c:f>
              <c:strCache>
                <c:ptCount val="4"/>
                <c:pt idx="0">
                  <c:v>Programs &amp; Outreach</c:v>
                </c:pt>
                <c:pt idx="1">
                  <c:v>Rabbi's Salary</c:v>
                </c:pt>
                <c:pt idx="2">
                  <c:v>Rent &amp; Utilities</c:v>
                </c:pt>
                <c:pt idx="3">
                  <c:v>Administrative</c:v>
                </c:pt>
              </c:strCache>
            </c:strRef>
          </c:cat>
          <c:val>
            <c:numRef>
              <c:f>Sheet1!$B$2:$B$5</c:f>
              <c:numCache>
                <c:ptCount val="4"/>
                <c:pt idx="0">
                  <c:v>50000.000000</c:v>
                </c:pt>
                <c:pt idx="1">
                  <c:v>32000.000000</c:v>
                </c:pt>
                <c:pt idx="2">
                  <c:v>2000.000000</c:v>
                </c:pt>
                <c:pt idx="3">
                  <c:v>4000.000000</c:v>
                </c:pt>
              </c:numCache>
            </c:numRef>
          </c:val>
        </c:ser>
        <c:ser>
          <c:idx val="1"/>
          <c:order val="1"/>
          <c:tx>
            <c:strRef>
              <c:f>Sheet1!$C$1</c:f>
              <c:strCache>
                <c:ptCount val="1"/>
                <c:pt idx="0">
                  <c:v>2020</c:v>
                </c:pt>
              </c:strCache>
            </c:strRef>
          </c:tx>
          <c:spPr>
            <a:solidFill>
              <a:srgbClr val="881638"/>
            </a:solidFill>
            <a:ln w="12700" cap="flat">
              <a:noFill/>
              <a:miter lim="400000"/>
            </a:ln>
            <a:effectLst/>
          </c:spPr>
          <c:invertIfNegative val="0"/>
          <c:dLbls>
            <c:numFmt formatCode="&quot;$&quot;#,##0" sourceLinked="0"/>
            <c:txPr>
              <a:bodyPr/>
              <a:lstStyle/>
              <a:p>
                <a:pPr>
                  <a:defRPr b="0" i="0" strike="noStrike" sz="2200" u="none">
                    <a:solidFill>
                      <a:srgbClr val="881638"/>
                    </a:solidFill>
                    <a:latin typeface="Greta Sans Light"/>
                  </a:defRPr>
                </a:pPr>
              </a:p>
            </c:txPr>
            <c:dLblPos val="outEnd"/>
            <c:showLegendKey val="0"/>
            <c:showVal val="0"/>
            <c:showCatName val="0"/>
            <c:showSerName val="0"/>
            <c:showPercent val="0"/>
            <c:showBubbleSize val="0"/>
            <c:showLeaderLines val="0"/>
          </c:dLbls>
          <c:cat>
            <c:strRef>
              <c:f>Sheet1!$A$2:$A$5</c:f>
              <c:strCache>
                <c:ptCount val="4"/>
                <c:pt idx="0">
                  <c:v>Programs &amp; Outreach</c:v>
                </c:pt>
                <c:pt idx="1">
                  <c:v>Rabbi's Salary</c:v>
                </c:pt>
                <c:pt idx="2">
                  <c:v>Rent &amp; Utilities</c:v>
                </c:pt>
                <c:pt idx="3">
                  <c:v>Administrative</c:v>
                </c:pt>
              </c:strCache>
            </c:strRef>
          </c:cat>
          <c:val>
            <c:numRef>
              <c:f>Sheet1!$C$2:$C$5</c:f>
              <c:numCache>
                <c:ptCount val="4"/>
                <c:pt idx="0">
                  <c:v>55000.000000</c:v>
                </c:pt>
                <c:pt idx="1">
                  <c:v>35000.000000</c:v>
                </c:pt>
                <c:pt idx="2">
                  <c:v>15000.000000</c:v>
                </c:pt>
                <c:pt idx="3">
                  <c:v>5000.000000</c:v>
                </c:pt>
              </c:numCache>
            </c:numRef>
          </c:val>
        </c:ser>
        <c:gapWidth val="400"/>
        <c:overlap val="-5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D5D5D5"/>
            </a:solidFill>
            <a:prstDash val="solid"/>
            <a:round/>
          </a:ln>
        </c:spPr>
        <c:txPr>
          <a:bodyPr rot="0"/>
          <a:lstStyle/>
          <a:p>
            <a:pPr>
              <a:defRPr b="0" i="0" strike="noStrike" sz="2200" u="none">
                <a:solidFill>
                  <a:srgbClr val="929292"/>
                </a:solidFill>
                <a:latin typeface="Greta Sans Light"/>
              </a:defRPr>
            </a:pPr>
          </a:p>
        </c:txPr>
        <c:crossAx val="2094734553"/>
        <c:crosses val="autoZero"/>
        <c:auto val="1"/>
        <c:lblAlgn val="ctr"/>
        <c:tickLblSkip val="4"/>
        <c:noMultiLvlLbl val="1"/>
      </c:catAx>
      <c:valAx>
        <c:axId val="2094734553"/>
        <c:scaling>
          <c:orientation val="minMax"/>
        </c:scaling>
        <c:delete val="0"/>
        <c:axPos val="l"/>
        <c:majorGridlines>
          <c:spPr>
            <a:ln w="12700" cap="flat">
              <a:solidFill>
                <a:srgbClr val="D5D5D5"/>
              </a:solidFill>
              <a:prstDash val="solid"/>
              <a:round/>
            </a:ln>
          </c:spPr>
        </c:majorGridlines>
        <c:numFmt formatCode="&quot;$&quot;#,##0" sourceLinked="0"/>
        <c:majorTickMark val="out"/>
        <c:minorTickMark val="none"/>
        <c:tickLblPos val="nextTo"/>
        <c:spPr>
          <a:ln w="12700" cap="flat">
            <a:noFill/>
            <a:prstDash val="solid"/>
            <a:round/>
          </a:ln>
        </c:spPr>
        <c:txPr>
          <a:bodyPr rot="0"/>
          <a:lstStyle/>
          <a:p>
            <a:pPr>
              <a:defRPr b="0" i="0" strike="noStrike" sz="2200" u="none">
                <a:solidFill>
                  <a:srgbClr val="929292"/>
                </a:solidFill>
                <a:latin typeface="Greta Sans Light"/>
              </a:defRPr>
            </a:pPr>
          </a:p>
        </c:txPr>
        <c:crossAx val="2094734552"/>
        <c:crosses val="autoZero"/>
        <c:crossBetween val="between"/>
        <c:majorUnit val="15000"/>
        <c:minorUnit val="7500"/>
      </c:valAx>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1778000" y="2298700"/>
            <a:ext cx="20828000" cy="4648200"/>
          </a:xfrm>
          <a:prstGeom prst="rect">
            <a:avLst/>
          </a:prstGeom>
        </p:spPr>
        <p:txBody>
          <a:bodyPr anchor="b"/>
          <a:lstStyle/>
          <a:p>
            <a:pPr/>
            <a:r>
              <a:t>Title Text</a:t>
            </a:r>
          </a:p>
        </p:txBody>
      </p:sp>
      <p:sp>
        <p:nvSpPr>
          <p:cNvPr id="12" name="Body Level One…"/>
          <p:cNvSpPr txBox="1"/>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3" name="–Johnny Appleseed"/>
          <p:cNvSpPr txBox="1"/>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i="1" sz="3200"/>
            </a:lvl1pPr>
          </a:lstStyle>
          <a:p>
            <a:pPr/>
            <a:r>
              <a:t>–Johnny Appleseed</a:t>
            </a:r>
          </a:p>
        </p:txBody>
      </p:sp>
      <p:sp>
        <p:nvSpPr>
          <p:cNvPr id="94" name="“Type a quote here.”"/>
          <p:cNvSpPr txBox="1"/>
          <p:nvPr>
            <p:ph type="body" sz="quarter" idx="22"/>
          </p:nvPr>
        </p:nvSpPr>
        <p:spPr>
          <a:xfrm>
            <a:off x="2387600" y="5984240"/>
            <a:ext cx="19621500" cy="1010920"/>
          </a:xfrm>
          <a:prstGeom prst="rect">
            <a:avLst/>
          </a:prstGeom>
        </p:spPr>
        <p:txBody>
          <a:bodyPr>
            <a:spAutoFit/>
          </a:bodyPr>
          <a:lstStyle>
            <a:lvl1pPr marL="0" indent="0" algn="ctr">
              <a:spcBef>
                <a:spcPts val="0"/>
              </a:spcBef>
              <a:buSzTx/>
              <a:buNone/>
              <a:defRPr sz="7200">
                <a:solidFill>
                  <a:srgbClr val="881638"/>
                </a:solidFill>
                <a:latin typeface="Garamond Premier Pro Display"/>
                <a:ea typeface="Garamond Premier Pro Display"/>
                <a:cs typeface="Garamond Premier Pro Display"/>
                <a:sym typeface="Garamond Premier Pro Display"/>
              </a:defRPr>
            </a:lvl1pPr>
          </a:lstStyle>
          <a:p>
            <a:pPr/>
            <a:r>
              <a:t>“Type a quote here.” </a:t>
            </a:r>
          </a:p>
        </p:txBody>
      </p:sp>
      <p:sp>
        <p:nvSpPr>
          <p:cNvPr id="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02" name="532241774_2880x1920.jpg"/>
          <p:cNvSpPr/>
          <p:nvPr>
            <p:ph type="pic" idx="21"/>
          </p:nvPr>
        </p:nvSpPr>
        <p:spPr>
          <a:xfrm>
            <a:off x="-50800" y="-1270000"/>
            <a:ext cx="24485600" cy="16323734"/>
          </a:xfrm>
          <a:prstGeom prst="rect">
            <a:avLst/>
          </a:prstGeom>
        </p:spPr>
        <p:txBody>
          <a:bodyPr lIns="91439" tIns="45719" rIns="91439" bIns="45719" anchor="t">
            <a:noAutofit/>
          </a:bodyPr>
          <a:lstStyle/>
          <a:p>
            <a:pPr/>
          </a:p>
        </p:txBody>
      </p:sp>
      <p:sp>
        <p:nvSpPr>
          <p:cNvPr id="1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0" name="532241774_2880x1920.jpg"/>
          <p:cNvSpPr/>
          <p:nvPr>
            <p:ph type="pic" idx="21"/>
          </p:nvPr>
        </p:nvSpPr>
        <p:spPr>
          <a:xfrm>
            <a:off x="3125968" y="-393700"/>
            <a:ext cx="18135601" cy="12090400"/>
          </a:xfrm>
          <a:prstGeom prst="rect">
            <a:avLst/>
          </a:prstGeom>
        </p:spPr>
        <p:txBody>
          <a:bodyPr lIns="91439" tIns="45719" rIns="91439" bIns="45719" anchor="t">
            <a:noAutofit/>
          </a:bodyPr>
          <a:lstStyle/>
          <a:p>
            <a:pPr/>
          </a:p>
        </p:txBody>
      </p:sp>
      <p:sp>
        <p:nvSpPr>
          <p:cNvPr id="21" name="Title Text"/>
          <p:cNvSpPr txBox="1"/>
          <p:nvPr>
            <p:ph type="title"/>
          </p:nvPr>
        </p:nvSpPr>
        <p:spPr>
          <a:xfrm>
            <a:off x="635000" y="9512300"/>
            <a:ext cx="23114000" cy="2006600"/>
          </a:xfrm>
          <a:prstGeom prst="rect">
            <a:avLst/>
          </a:prstGeom>
        </p:spPr>
        <p:txBody>
          <a:bodyPr anchor="b"/>
          <a:lstStyle/>
          <a:p>
            <a:pPr/>
            <a:r>
              <a:t>Title Text</a:t>
            </a:r>
          </a:p>
        </p:txBody>
      </p:sp>
      <p:sp>
        <p:nvSpPr>
          <p:cNvPr id="22" name="Body Level One…"/>
          <p:cNvSpPr txBox="1"/>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30" name="Title Text"/>
          <p:cNvSpPr txBox="1"/>
          <p:nvPr>
            <p:ph type="title"/>
          </p:nvPr>
        </p:nvSpPr>
        <p:spPr>
          <a:xfrm>
            <a:off x="1778000" y="4533900"/>
            <a:ext cx="20828000" cy="4648200"/>
          </a:xfrm>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38" name="532204087_1355x1355.jpg"/>
          <p:cNvSpPr/>
          <p:nvPr>
            <p:ph type="pic" sz="half" idx="21"/>
          </p:nvPr>
        </p:nvSpPr>
        <p:spPr>
          <a:xfrm>
            <a:off x="12827000" y="952500"/>
            <a:ext cx="11468100" cy="11468100"/>
          </a:xfrm>
          <a:prstGeom prst="rect">
            <a:avLst/>
          </a:prstGeom>
        </p:spPr>
        <p:txBody>
          <a:bodyPr lIns="91439" tIns="45719" rIns="91439" bIns="45719" anchor="t">
            <a:noAutofit/>
          </a:bodyPr>
          <a:lstStyle/>
          <a:p>
            <a:pPr/>
          </a:p>
        </p:txBody>
      </p:sp>
      <p:sp>
        <p:nvSpPr>
          <p:cNvPr id="39" name="Title Text"/>
          <p:cNvSpPr txBox="1"/>
          <p:nvPr>
            <p:ph type="title"/>
          </p:nvPr>
        </p:nvSpPr>
        <p:spPr>
          <a:xfrm>
            <a:off x="1651000" y="952500"/>
            <a:ext cx="10223500" cy="5549900"/>
          </a:xfrm>
          <a:prstGeom prst="rect">
            <a:avLst/>
          </a:prstGeom>
        </p:spPr>
        <p:txBody>
          <a:bodyPr anchor="b"/>
          <a:lstStyle>
            <a:lvl1pPr algn="l">
              <a:defRPr sz="8400">
                <a:solidFill>
                  <a:srgbClr val="881638"/>
                </a:solidFill>
                <a:latin typeface="Garamond Premier Pro Display"/>
                <a:ea typeface="Garamond Premier Pro Display"/>
                <a:cs typeface="Garamond Premier Pro Display"/>
                <a:sym typeface="Garamond Premier Pro Display"/>
              </a:defRPr>
            </a:lvl1pPr>
          </a:lstStyle>
          <a:p>
            <a:pPr/>
            <a:r>
              <a:t>Title Text</a:t>
            </a:r>
          </a:p>
        </p:txBody>
      </p:sp>
      <p:sp>
        <p:nvSpPr>
          <p:cNvPr id="40" name="Body Level One…"/>
          <p:cNvSpPr txBox="1"/>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48" name="Title Text"/>
          <p:cNvSpPr txBox="1"/>
          <p:nvPr>
            <p:ph type="title"/>
          </p:nvPr>
        </p:nvSpPr>
        <p:spPr>
          <a:prstGeom prst="rect">
            <a:avLst/>
          </a:prstGeom>
        </p:spPr>
        <p:txBody>
          <a:bodyPr/>
          <a:lstStyle/>
          <a:p>
            <a:pPr/>
            <a:r>
              <a:t>Title Text</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5" name="532205080_1647x1098.jpg"/>
          <p:cNvSpPr/>
          <p:nvPr>
            <p:ph type="pic" sz="half" idx="21"/>
          </p:nvPr>
        </p:nvSpPr>
        <p:spPr>
          <a:xfrm>
            <a:off x="10960100" y="3149600"/>
            <a:ext cx="13944600" cy="9296400"/>
          </a:xfrm>
          <a:prstGeom prst="rect">
            <a:avLst/>
          </a:prstGeom>
        </p:spPr>
        <p:txBody>
          <a:bodyPr lIns="91439" tIns="45719" rIns="91439" bIns="45719" anchor="t">
            <a:noAutofit/>
          </a:bodyPr>
          <a:lstStyle/>
          <a:p>
            <a:pPr/>
          </a:p>
        </p:txBody>
      </p:sp>
      <p:sp>
        <p:nvSpPr>
          <p:cNvPr id="66" name="Title Text"/>
          <p:cNvSpPr txBox="1"/>
          <p:nvPr>
            <p:ph type="title"/>
          </p:nvPr>
        </p:nvSpPr>
        <p:spPr>
          <a:prstGeom prst="rect">
            <a:avLst/>
          </a:prstGeom>
        </p:spPr>
        <p:txBody>
          <a:bodyPr/>
          <a:lstStyle/>
          <a:p>
            <a:pPr/>
            <a:r>
              <a:t>Title Text</a:t>
            </a:r>
          </a:p>
        </p:txBody>
      </p:sp>
      <p:sp>
        <p:nvSpPr>
          <p:cNvPr id="67" name="Body Level One…"/>
          <p:cNvSpPr txBox="1"/>
          <p:nvPr>
            <p:ph type="body" sz="half" idx="1"/>
          </p:nvPr>
        </p:nvSpPr>
        <p:spPr>
          <a:xfrm>
            <a:off x="1689100" y="3149600"/>
            <a:ext cx="10223500" cy="9296400"/>
          </a:xfrm>
          <a:prstGeom prst="rect">
            <a:avLst/>
          </a:prstGeom>
        </p:spPr>
        <p:txBody>
          <a:bodyPr/>
          <a:lstStyle>
            <a:lvl1pPr marL="470568" indent="-470568">
              <a:lnSpc>
                <a:spcPct val="120000"/>
              </a:lnSpc>
              <a:spcBef>
                <a:spcPts val="4500"/>
              </a:spcBef>
              <a:defRPr sz="3200">
                <a:solidFill>
                  <a:srgbClr val="4A4A4A"/>
                </a:solidFill>
                <a:latin typeface="+mn-lt"/>
                <a:ea typeface="+mn-ea"/>
                <a:cs typeface="+mn-cs"/>
                <a:sym typeface="Proxima Nova"/>
              </a:defRPr>
            </a:lvl1pPr>
            <a:lvl2pPr marL="1029368" indent="-470568">
              <a:lnSpc>
                <a:spcPct val="120000"/>
              </a:lnSpc>
              <a:spcBef>
                <a:spcPts val="4500"/>
              </a:spcBef>
              <a:defRPr sz="3200">
                <a:solidFill>
                  <a:srgbClr val="4A4A4A"/>
                </a:solidFill>
                <a:latin typeface="+mn-lt"/>
                <a:ea typeface="+mn-ea"/>
                <a:cs typeface="+mn-cs"/>
                <a:sym typeface="Proxima Nova"/>
              </a:defRPr>
            </a:lvl2pPr>
            <a:lvl3pPr marL="1588168" indent="-470568">
              <a:lnSpc>
                <a:spcPct val="120000"/>
              </a:lnSpc>
              <a:spcBef>
                <a:spcPts val="4500"/>
              </a:spcBef>
              <a:defRPr sz="3200">
                <a:solidFill>
                  <a:srgbClr val="4A4A4A"/>
                </a:solidFill>
                <a:latin typeface="+mn-lt"/>
                <a:ea typeface="+mn-ea"/>
                <a:cs typeface="+mn-cs"/>
                <a:sym typeface="Proxima Nova"/>
              </a:defRPr>
            </a:lvl3pPr>
            <a:lvl4pPr marL="2146968" indent="-470568">
              <a:lnSpc>
                <a:spcPct val="120000"/>
              </a:lnSpc>
              <a:spcBef>
                <a:spcPts val="4500"/>
              </a:spcBef>
              <a:defRPr sz="3200">
                <a:solidFill>
                  <a:srgbClr val="4A4A4A"/>
                </a:solidFill>
                <a:latin typeface="+mn-lt"/>
                <a:ea typeface="+mn-ea"/>
                <a:cs typeface="+mn-cs"/>
                <a:sym typeface="Proxima Nova"/>
              </a:defRPr>
            </a:lvl4pPr>
            <a:lvl5pPr marL="2705768" indent="-470568">
              <a:lnSpc>
                <a:spcPct val="120000"/>
              </a:lnSpc>
              <a:spcBef>
                <a:spcPts val="4500"/>
              </a:spcBef>
              <a:defRPr sz="3200">
                <a:solidFill>
                  <a:srgbClr val="4A4A4A"/>
                </a:solidFill>
                <a:latin typeface="+mn-lt"/>
                <a:ea typeface="+mn-ea"/>
                <a:cs typeface="+mn-cs"/>
                <a:sym typeface="Proxima Nova"/>
              </a:defRPr>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75" name="Body Level One…"/>
          <p:cNvSpPr txBox="1"/>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83" name="532205080_1647x1098.jpg"/>
          <p:cNvSpPr/>
          <p:nvPr>
            <p:ph type="pic" sz="quarter" idx="21"/>
          </p:nvPr>
        </p:nvSpPr>
        <p:spPr>
          <a:xfrm>
            <a:off x="15300325" y="7048500"/>
            <a:ext cx="8324850" cy="5549900"/>
          </a:xfrm>
          <a:prstGeom prst="rect">
            <a:avLst/>
          </a:prstGeom>
        </p:spPr>
        <p:txBody>
          <a:bodyPr lIns="91439" tIns="45719" rIns="91439" bIns="45719" anchor="t">
            <a:noAutofit/>
          </a:bodyPr>
          <a:lstStyle/>
          <a:p>
            <a:pPr/>
          </a:p>
        </p:txBody>
      </p:sp>
      <p:sp>
        <p:nvSpPr>
          <p:cNvPr id="84" name="532204087_1355x1355.jpg"/>
          <p:cNvSpPr/>
          <p:nvPr>
            <p:ph type="pic" sz="quarter" idx="22"/>
          </p:nvPr>
        </p:nvSpPr>
        <p:spPr>
          <a:xfrm>
            <a:off x="15760700" y="863600"/>
            <a:ext cx="7404100" cy="7404100"/>
          </a:xfrm>
          <a:prstGeom prst="rect">
            <a:avLst/>
          </a:prstGeom>
        </p:spPr>
        <p:txBody>
          <a:bodyPr lIns="91439" tIns="45719" rIns="91439" bIns="45719" anchor="t">
            <a:noAutofit/>
          </a:bodyPr>
          <a:lstStyle/>
          <a:p>
            <a:pPr/>
          </a:p>
        </p:txBody>
      </p:sp>
      <p:sp>
        <p:nvSpPr>
          <p:cNvPr id="85" name="532241774_2880x1920.jpg"/>
          <p:cNvSpPr/>
          <p:nvPr>
            <p:ph type="pic" idx="23"/>
          </p:nvPr>
        </p:nvSpPr>
        <p:spPr>
          <a:xfrm>
            <a:off x="-990600" y="1130300"/>
            <a:ext cx="17202150" cy="11468100"/>
          </a:xfrm>
          <a:prstGeom prst="rect">
            <a:avLst/>
          </a:prstGeom>
        </p:spPr>
        <p:txBody>
          <a:bodyPr lIns="91439" tIns="45719" rIns="91439" bIns="45719" anchor="t">
            <a:noAutofit/>
          </a:bodyPr>
          <a:lstStyle/>
          <a:p>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lnSpc>
                <a:spcPct val="100000"/>
              </a:lnSpc>
              <a:spcBef>
                <a:spcPts val="0"/>
              </a:spcBef>
              <a:defRPr cap="none" spc="0" sz="2400">
                <a:solidFill>
                  <a:srgbClr val="000000"/>
                </a:solidFill>
                <a:latin typeface="Helvetica Neue Light"/>
                <a:ea typeface="Helvetica Neue Light"/>
                <a:cs typeface="Helvetica Neue Light"/>
                <a:sym typeface="Helvetica Neue Light"/>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1pPr>
      <a:lvl2pPr marL="0" marR="0" indent="4572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2pPr>
      <a:lvl3pPr marL="0" marR="0" indent="9144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3pPr>
      <a:lvl4pPr marL="0" marR="0" indent="13716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4pPr>
      <a:lvl5pPr marL="0" marR="0" indent="18288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5pPr>
      <a:lvl6pPr marL="0" marR="0" indent="22860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6pPr>
      <a:lvl7pPr marL="0" marR="0" indent="27432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7pPr>
      <a:lvl8pPr marL="0" marR="0" indent="32004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8pPr>
      <a:lvl9pPr marL="0" marR="0" indent="36576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j-lt"/>
          <a:ea typeface="+mj-ea"/>
          <a:cs typeface="+mj-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2.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jpeg"/><Relationship Id="rId3" Type="http://schemas.openxmlformats.org/officeDocument/2006/relationships/image" Target="../media/image2.jpeg"/><Relationship Id="rId4" Type="http://schemas.openxmlformats.org/officeDocument/2006/relationships/image" Target="../media/image3.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1.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1.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119" name="Image" descr="Image"/>
          <p:cNvPicPr>
            <a:picLocks noChangeAspect="1"/>
          </p:cNvPicPr>
          <p:nvPr/>
        </p:nvPicPr>
        <p:blipFill>
          <a:blip r:embed="rId2">
            <a:alphaModFix amt="40000"/>
            <a:extLst/>
          </a:blip>
          <a:srcRect l="0" t="7081" r="0" b="7081"/>
          <a:stretch>
            <a:fillRect/>
          </a:stretch>
        </p:blipFill>
        <p:spPr>
          <a:xfrm>
            <a:off x="-11929" y="-47030"/>
            <a:ext cx="24407858" cy="13810167"/>
          </a:xfrm>
          <a:prstGeom prst="rect">
            <a:avLst/>
          </a:prstGeom>
          <a:ln w="12700">
            <a:miter lim="400000"/>
          </a:ln>
        </p:spPr>
      </p:pic>
      <p:sp>
        <p:nvSpPr>
          <p:cNvPr id="120" name="Building our Community"/>
          <p:cNvSpPr txBox="1"/>
          <p:nvPr>
            <p:ph type="ctrTitle"/>
          </p:nvPr>
        </p:nvSpPr>
        <p:spPr>
          <a:xfrm>
            <a:off x="1778000" y="5810047"/>
            <a:ext cx="20828000" cy="2095906"/>
          </a:xfrm>
          <a:prstGeom prst="rect">
            <a:avLst/>
          </a:prstGeom>
        </p:spPr>
        <p:txBody>
          <a:bodyPr anchor="ctr"/>
          <a:lstStyle>
            <a:lvl1pPr>
              <a:defRPr cap="all" spc="920" sz="9200">
                <a:solidFill>
                  <a:srgbClr val="FFFFFF"/>
                </a:solidFill>
                <a:latin typeface="+mn-lt"/>
                <a:ea typeface="+mn-ea"/>
                <a:cs typeface="+mn-cs"/>
                <a:sym typeface="Proxima Nova"/>
              </a:defRPr>
            </a:lvl1pPr>
          </a:lstStyle>
          <a:p>
            <a:pPr/>
            <a:r>
              <a:t>Building our Community</a:t>
            </a:r>
          </a:p>
        </p:txBody>
      </p:sp>
      <p:sp>
        <p:nvSpPr>
          <p:cNvPr id="121" name="Fall 2021"/>
          <p:cNvSpPr txBox="1"/>
          <p:nvPr>
            <p:ph type="subTitle" sz="quarter" idx="1"/>
          </p:nvPr>
        </p:nvSpPr>
        <p:spPr>
          <a:xfrm>
            <a:off x="1778000" y="12093107"/>
            <a:ext cx="20828000" cy="1587501"/>
          </a:xfrm>
          <a:prstGeom prst="rect">
            <a:avLst/>
          </a:prstGeom>
        </p:spPr>
        <p:txBody>
          <a:bodyPr/>
          <a:lstStyle>
            <a:lvl1pPr>
              <a:defRPr sz="4000">
                <a:solidFill>
                  <a:srgbClr val="FFFFFF"/>
                </a:solidFill>
                <a:latin typeface="+mn-lt"/>
                <a:ea typeface="+mn-ea"/>
                <a:cs typeface="+mn-cs"/>
                <a:sym typeface="Proxima Nova"/>
              </a:defRPr>
            </a:lvl1pPr>
          </a:lstStyle>
          <a:p>
            <a:pPr/>
            <a:r>
              <a:t>Fall 2021</a:t>
            </a:r>
          </a:p>
        </p:txBody>
      </p:sp>
      <p:pic>
        <p:nvPicPr>
          <p:cNvPr id="122" name="One Chabad Icon_Half Color.png" descr="One Chabad Icon_Half Color.png"/>
          <p:cNvPicPr>
            <a:picLocks noChangeAspect="1"/>
          </p:cNvPicPr>
          <p:nvPr/>
        </p:nvPicPr>
        <p:blipFill>
          <a:blip r:embed="rId3">
            <a:extLst/>
          </a:blip>
          <a:stretch>
            <a:fillRect/>
          </a:stretch>
        </p:blipFill>
        <p:spPr>
          <a:xfrm>
            <a:off x="11153187" y="2098442"/>
            <a:ext cx="2077625" cy="1392079"/>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3" name="Image" descr="Image"/>
          <p:cNvPicPr>
            <a:picLocks noChangeAspect="1"/>
          </p:cNvPicPr>
          <p:nvPr/>
        </p:nvPicPr>
        <p:blipFill>
          <a:blip r:embed="rId2">
            <a:extLst/>
          </a:blip>
          <a:srcRect l="25906" t="115" r="31486" b="121"/>
          <a:stretch>
            <a:fillRect/>
          </a:stretch>
        </p:blipFill>
        <p:spPr>
          <a:xfrm>
            <a:off x="0" y="-2580"/>
            <a:ext cx="8890127" cy="13721269"/>
          </a:xfrm>
          <a:prstGeom prst="rect">
            <a:avLst/>
          </a:prstGeom>
          <a:ln w="12700">
            <a:miter lim="400000"/>
          </a:ln>
        </p:spPr>
      </p:pic>
      <p:sp>
        <p:nvSpPr>
          <p:cNvPr id="174" name="One or two sentences describing this or that. Keep it short and concise."/>
          <p:cNvSpPr txBox="1"/>
          <p:nvPr/>
        </p:nvSpPr>
        <p:spPr>
          <a:xfrm>
            <a:off x="12183800" y="3649628"/>
            <a:ext cx="8890001"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75" name="Main Project Title"/>
          <p:cNvSpPr txBox="1"/>
          <p:nvPr/>
        </p:nvSpPr>
        <p:spPr>
          <a:xfrm>
            <a:off x="12183800" y="2305558"/>
            <a:ext cx="8890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Main Project Title</a:t>
            </a:r>
          </a:p>
        </p:txBody>
      </p:sp>
      <p:sp>
        <p:nvSpPr>
          <p:cNvPr id="176" name="Project subtitle"/>
          <p:cNvSpPr txBox="1"/>
          <p:nvPr/>
        </p:nvSpPr>
        <p:spPr>
          <a:xfrm>
            <a:off x="12183800" y="2911016"/>
            <a:ext cx="8890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Project subtitle</a:t>
            </a:r>
          </a:p>
        </p:txBody>
      </p:sp>
      <p:sp>
        <p:nvSpPr>
          <p:cNvPr id="177" name="Line"/>
          <p:cNvSpPr/>
          <p:nvPr/>
        </p:nvSpPr>
        <p:spPr>
          <a:xfrm>
            <a:off x="12183800" y="5412798"/>
            <a:ext cx="8895979" cy="1"/>
          </a:xfrm>
          <a:prstGeom prst="line">
            <a:avLst/>
          </a:prstGeom>
          <a:ln w="25400">
            <a:solidFill>
              <a:srgbClr val="D5D5D5"/>
            </a:solidFill>
            <a:miter lim="400000"/>
          </a:ln>
        </p:spPr>
        <p:txBody>
          <a:bodyPr lIns="50800" tIns="50800" rIns="50800" bIns="50800" anchor="ctr"/>
          <a:lstStyle/>
          <a:p>
            <a:pPr/>
          </a:p>
        </p:txBody>
      </p:sp>
      <p:sp>
        <p:nvSpPr>
          <p:cNvPr id="178" name="One or two sentences describing this or that. Keep it short and concise."/>
          <p:cNvSpPr txBox="1"/>
          <p:nvPr/>
        </p:nvSpPr>
        <p:spPr>
          <a:xfrm>
            <a:off x="12183800" y="7427838"/>
            <a:ext cx="8890001"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79" name="Main Project Title"/>
          <p:cNvSpPr txBox="1"/>
          <p:nvPr/>
        </p:nvSpPr>
        <p:spPr>
          <a:xfrm>
            <a:off x="12183800" y="6083768"/>
            <a:ext cx="8890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Main Project Title</a:t>
            </a:r>
          </a:p>
        </p:txBody>
      </p:sp>
      <p:sp>
        <p:nvSpPr>
          <p:cNvPr id="180" name="Project subtitle"/>
          <p:cNvSpPr txBox="1"/>
          <p:nvPr/>
        </p:nvSpPr>
        <p:spPr>
          <a:xfrm>
            <a:off x="12183800" y="6689226"/>
            <a:ext cx="8890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Project subtitle</a:t>
            </a:r>
          </a:p>
        </p:txBody>
      </p:sp>
      <p:sp>
        <p:nvSpPr>
          <p:cNvPr id="181" name="Line"/>
          <p:cNvSpPr/>
          <p:nvPr/>
        </p:nvSpPr>
        <p:spPr>
          <a:xfrm>
            <a:off x="12183800" y="9191008"/>
            <a:ext cx="8895979" cy="1"/>
          </a:xfrm>
          <a:prstGeom prst="line">
            <a:avLst/>
          </a:prstGeom>
          <a:ln w="25400">
            <a:solidFill>
              <a:srgbClr val="D5D5D5"/>
            </a:solidFill>
            <a:miter lim="400000"/>
          </a:ln>
        </p:spPr>
        <p:txBody>
          <a:bodyPr lIns="50800" tIns="50800" rIns="50800" bIns="50800" anchor="ctr"/>
          <a:lstStyle/>
          <a:p>
            <a:pPr/>
          </a:p>
        </p:txBody>
      </p:sp>
      <p:sp>
        <p:nvSpPr>
          <p:cNvPr id="182" name="One or two sentences describing this or that. Keep it short and concise."/>
          <p:cNvSpPr txBox="1"/>
          <p:nvPr/>
        </p:nvSpPr>
        <p:spPr>
          <a:xfrm>
            <a:off x="12183800" y="11206048"/>
            <a:ext cx="8890001"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83" name="Main Project Title"/>
          <p:cNvSpPr txBox="1"/>
          <p:nvPr/>
        </p:nvSpPr>
        <p:spPr>
          <a:xfrm>
            <a:off x="12183800" y="9861978"/>
            <a:ext cx="8890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Main Project Title</a:t>
            </a:r>
          </a:p>
        </p:txBody>
      </p:sp>
      <p:sp>
        <p:nvSpPr>
          <p:cNvPr id="184" name="Project subtitle"/>
          <p:cNvSpPr txBox="1"/>
          <p:nvPr/>
        </p:nvSpPr>
        <p:spPr>
          <a:xfrm>
            <a:off x="12183800" y="10467436"/>
            <a:ext cx="8890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Project subtitle</a:t>
            </a:r>
          </a:p>
        </p:txBody>
      </p:sp>
      <p:sp>
        <p:nvSpPr>
          <p:cNvPr id="185" name="Slide Label"/>
          <p:cNvSpPr txBox="1"/>
          <p:nvPr/>
        </p:nvSpPr>
        <p:spPr>
          <a:xfrm>
            <a:off x="12222237" y="1064691"/>
            <a:ext cx="266890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stStyle>
          <a:p>
            <a:pPr/>
            <a:r>
              <a:t>Slide Label</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Two columns"/>
          <p:cNvSpPr txBox="1"/>
          <p:nvPr/>
        </p:nvSpPr>
        <p:spPr>
          <a:xfrm>
            <a:off x="1712988" y="2092577"/>
            <a:ext cx="12065001" cy="158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lnSpc>
                <a:spcPct val="100000"/>
              </a:lnSpc>
              <a:spcBef>
                <a:spcPts val="0"/>
              </a:spcBef>
              <a:defRPr cap="none" spc="0" sz="8400">
                <a:solidFill>
                  <a:srgbClr val="881638"/>
                </a:solidFill>
                <a:latin typeface="Garamond Premier Pro Display"/>
                <a:ea typeface="Garamond Premier Pro Display"/>
                <a:cs typeface="Garamond Premier Pro Display"/>
                <a:sym typeface="Garamond Premier Pro Display"/>
              </a:defRPr>
            </a:lvl1pPr>
          </a:lstStyle>
          <a:p>
            <a:pPr/>
            <a:r>
              <a:t>Two columns</a:t>
            </a:r>
          </a:p>
        </p:txBody>
      </p:sp>
      <p:sp>
        <p:nvSpPr>
          <p:cNvPr id="188" name="By means of a rare combination that blends traditional Judaism with modern day techniques, Chabad has found the formula to develop a rapport with the most alienated of Jews and to enhance their outlook. By arousing an intellectual and/or emotional intere"/>
          <p:cNvSpPr txBox="1"/>
          <p:nvPr/>
        </p:nvSpPr>
        <p:spPr>
          <a:xfrm>
            <a:off x="1838278" y="4306285"/>
            <a:ext cx="20707444" cy="572609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1531514"/>
          <a:lstStyle/>
          <a:p>
            <a:pPr algn="l">
              <a:spcBef>
                <a:spcPts val="4500"/>
              </a:spcBef>
              <a:defRPr cap="none" spc="0" sz="3200">
                <a:solidFill>
                  <a:srgbClr val="4A4A4A"/>
                </a:solidFill>
                <a:latin typeface="+mn-lt"/>
                <a:ea typeface="+mn-ea"/>
                <a:cs typeface="+mn-cs"/>
                <a:sym typeface="Proxima Nova"/>
              </a:defRPr>
            </a:pPr>
            <a:r>
              <a:t>By means of a rare combination that blends traditional Judaism with modern day techniques, Chabad has found the formula to develop a rapport with the most alienated of Jews and to enhance their outlook. By arousing an intellectual and/or emotional interest in our faith, Chabad has become the catalyst to connect Jews with their Jewish roots and revive the sparks of Jewish consciousness in the hearts and minds of each Jew.  </a:t>
            </a:r>
          </a:p>
          <a:p>
            <a:pPr algn="l">
              <a:spcBef>
                <a:spcPts val="4500"/>
              </a:spcBef>
              <a:defRPr cap="none" spc="0" sz="3200">
                <a:solidFill>
                  <a:srgbClr val="4A4A4A"/>
                </a:solidFill>
                <a:latin typeface="+mn-lt"/>
                <a:ea typeface="+mn-ea"/>
                <a:cs typeface="+mn-cs"/>
                <a:sym typeface="Proxima Nova"/>
              </a:defRPr>
            </a:pPr>
            <a:r>
              <a:t>There are no prerequisites for getting involved with Chabad, whether you are affiliated or not, have much Jewish background or none, you are always welcome to try one or all of our programs. We are here to serve you and we will do our best to help you and your family. You do not have to be a member at Chabad, you do not even have to agree with everything Chabad says or does - you just have to be Jewish - and you automatically belong.</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0" name="Image" descr="Image"/>
          <p:cNvPicPr>
            <a:picLocks noChangeAspect="1"/>
          </p:cNvPicPr>
          <p:nvPr/>
        </p:nvPicPr>
        <p:blipFill>
          <a:blip r:embed="rId2">
            <a:extLst/>
          </a:blip>
          <a:srcRect l="25906" t="115" r="31486" b="121"/>
          <a:stretch>
            <a:fillRect/>
          </a:stretch>
        </p:blipFill>
        <p:spPr>
          <a:xfrm>
            <a:off x="0" y="-2580"/>
            <a:ext cx="8890127" cy="13721269"/>
          </a:xfrm>
          <a:prstGeom prst="rect">
            <a:avLst/>
          </a:prstGeom>
          <a:ln w="12700">
            <a:miter lim="400000"/>
          </a:ln>
        </p:spPr>
      </p:pic>
      <p:sp>
        <p:nvSpPr>
          <p:cNvPr id="191" name="Slide Label"/>
          <p:cNvSpPr txBox="1"/>
          <p:nvPr/>
        </p:nvSpPr>
        <p:spPr>
          <a:xfrm>
            <a:off x="12222236" y="2033675"/>
            <a:ext cx="266890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stStyle>
          <a:p>
            <a:pPr/>
            <a:r>
              <a:t>Slide Label</a:t>
            </a:r>
          </a:p>
        </p:txBody>
      </p:sp>
      <p:sp>
        <p:nvSpPr>
          <p:cNvPr id="192" name="Chabad and Lubavitch are in fact synonymous terms referring to the same organization. Embracing the philosophy of the Chabad Lubavitch Movement, which originated in the town of Lubavitch in White Russia during the 18th century, Lubavitch's underlying doc"/>
          <p:cNvSpPr txBox="1"/>
          <p:nvPr/>
        </p:nvSpPr>
        <p:spPr>
          <a:xfrm>
            <a:off x="12186790" y="4474074"/>
            <a:ext cx="8890001" cy="6540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Chabad and Lubavitch are in fact synonymous terms referring to the same organization. Embracing the philosophy of the Chabad Lubavitch Movement, which originated in the town of Lubavitch in White Russia during the 18th century, Lubavitch's underlying doctrine is "Ahavat Yisrael" (love for a fellow Jew). Chabad recognizes no differences between Jews; its goal is to serve the spiritual and physical needs of each Jew regardless of affiliation, wherever he or she may be, with understanding and with love.</a:t>
            </a:r>
          </a:p>
        </p:txBody>
      </p:sp>
      <p:sp>
        <p:nvSpPr>
          <p:cNvPr id="193" name="This is a title"/>
          <p:cNvSpPr txBox="1"/>
          <p:nvPr/>
        </p:nvSpPr>
        <p:spPr>
          <a:xfrm>
            <a:off x="12186790" y="2701425"/>
            <a:ext cx="8890001" cy="158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lnSpc>
                <a:spcPct val="100000"/>
              </a:lnSpc>
              <a:spcBef>
                <a:spcPts val="0"/>
              </a:spcBef>
              <a:defRPr cap="none" spc="0" sz="8400">
                <a:solidFill>
                  <a:srgbClr val="881638"/>
                </a:solidFill>
                <a:latin typeface="Garamond Premier Pro Display"/>
                <a:ea typeface="Garamond Premier Pro Display"/>
                <a:cs typeface="Garamond Premier Pro Display"/>
                <a:sym typeface="Garamond Premier Pro Display"/>
              </a:defRPr>
            </a:lvl1pPr>
          </a:lstStyle>
          <a:p>
            <a:pPr/>
            <a:r>
              <a:t>This is a title</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5" name="Image" descr="Image"/>
          <p:cNvPicPr>
            <a:picLocks noChangeAspect="1"/>
          </p:cNvPicPr>
          <p:nvPr/>
        </p:nvPicPr>
        <p:blipFill>
          <a:blip r:embed="rId2">
            <a:extLst/>
          </a:blip>
          <a:srcRect l="990" t="115" r="990" b="2520"/>
          <a:stretch>
            <a:fillRect/>
          </a:stretch>
        </p:blipFill>
        <p:spPr>
          <a:xfrm>
            <a:off x="1244260" y="3189616"/>
            <a:ext cx="6686447" cy="4378089"/>
          </a:xfrm>
          <a:prstGeom prst="rect">
            <a:avLst/>
          </a:prstGeom>
          <a:ln w="12700">
            <a:miter lim="400000"/>
          </a:ln>
        </p:spPr>
      </p:pic>
      <p:sp>
        <p:nvSpPr>
          <p:cNvPr id="196" name="One or two sentences describing this or that. Keep it short and concise."/>
          <p:cNvSpPr txBox="1"/>
          <p:nvPr/>
        </p:nvSpPr>
        <p:spPr>
          <a:xfrm>
            <a:off x="1247434" y="8740763"/>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97" name="This is an important point"/>
          <p:cNvSpPr txBox="1"/>
          <p:nvPr/>
        </p:nvSpPr>
        <p:spPr>
          <a:xfrm>
            <a:off x="1247434" y="7928644"/>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198" name="Describe this slide (3)"/>
          <p:cNvSpPr txBox="1"/>
          <p:nvPr/>
        </p:nvSpPr>
        <p:spPr>
          <a:xfrm>
            <a:off x="9597707" y="1280252"/>
            <a:ext cx="518858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Describe this slide (3)</a:t>
            </a:r>
          </a:p>
        </p:txBody>
      </p:sp>
      <p:pic>
        <p:nvPicPr>
          <p:cNvPr id="199" name="Image" descr="Image"/>
          <p:cNvPicPr>
            <a:picLocks noChangeAspect="1"/>
          </p:cNvPicPr>
          <p:nvPr/>
        </p:nvPicPr>
        <p:blipFill>
          <a:blip r:embed="rId2">
            <a:extLst/>
          </a:blip>
          <a:srcRect l="990" t="115" r="990" b="2520"/>
          <a:stretch>
            <a:fillRect/>
          </a:stretch>
        </p:blipFill>
        <p:spPr>
          <a:xfrm>
            <a:off x="8848776" y="3189616"/>
            <a:ext cx="6686448" cy="4378089"/>
          </a:xfrm>
          <a:prstGeom prst="rect">
            <a:avLst/>
          </a:prstGeom>
          <a:ln w="12700">
            <a:miter lim="400000"/>
          </a:ln>
        </p:spPr>
      </p:pic>
      <p:sp>
        <p:nvSpPr>
          <p:cNvPr id="200" name="One or two sentences describing this or that. Keep it short and concise."/>
          <p:cNvSpPr txBox="1"/>
          <p:nvPr/>
        </p:nvSpPr>
        <p:spPr>
          <a:xfrm>
            <a:off x="8851951" y="8740763"/>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01" name="This is an important point"/>
          <p:cNvSpPr txBox="1"/>
          <p:nvPr/>
        </p:nvSpPr>
        <p:spPr>
          <a:xfrm>
            <a:off x="8851951" y="7928644"/>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pic>
        <p:nvPicPr>
          <p:cNvPr id="202" name="Image" descr="Image"/>
          <p:cNvPicPr>
            <a:picLocks noChangeAspect="1"/>
          </p:cNvPicPr>
          <p:nvPr/>
        </p:nvPicPr>
        <p:blipFill>
          <a:blip r:embed="rId2">
            <a:extLst/>
          </a:blip>
          <a:srcRect l="990" t="115" r="990" b="2520"/>
          <a:stretch>
            <a:fillRect/>
          </a:stretch>
        </p:blipFill>
        <p:spPr>
          <a:xfrm>
            <a:off x="16453293" y="3189616"/>
            <a:ext cx="6686447" cy="4378089"/>
          </a:xfrm>
          <a:prstGeom prst="rect">
            <a:avLst/>
          </a:prstGeom>
          <a:ln w="12700">
            <a:miter lim="400000"/>
          </a:ln>
        </p:spPr>
      </p:pic>
      <p:sp>
        <p:nvSpPr>
          <p:cNvPr id="203" name="One or two sentences describing this or that. Keep it short and concise."/>
          <p:cNvSpPr txBox="1"/>
          <p:nvPr/>
        </p:nvSpPr>
        <p:spPr>
          <a:xfrm>
            <a:off x="16456468" y="8740763"/>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04" name="This is an important point"/>
          <p:cNvSpPr txBox="1"/>
          <p:nvPr/>
        </p:nvSpPr>
        <p:spPr>
          <a:xfrm>
            <a:off x="16456468" y="7928644"/>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6" name="Image" descr="Image"/>
          <p:cNvPicPr>
            <a:picLocks noChangeAspect="1"/>
          </p:cNvPicPr>
          <p:nvPr/>
        </p:nvPicPr>
        <p:blipFill>
          <a:blip r:embed="rId2">
            <a:extLst/>
          </a:blip>
          <a:srcRect l="990" t="115" r="990" b="2520"/>
          <a:stretch>
            <a:fillRect/>
          </a:stretch>
        </p:blipFill>
        <p:spPr>
          <a:xfrm>
            <a:off x="1244260" y="3971991"/>
            <a:ext cx="4891585" cy="3202866"/>
          </a:xfrm>
          <a:prstGeom prst="rect">
            <a:avLst/>
          </a:prstGeom>
          <a:ln w="12700">
            <a:miter lim="400000"/>
          </a:ln>
        </p:spPr>
      </p:pic>
      <p:sp>
        <p:nvSpPr>
          <p:cNvPr id="207" name="One or two sentences describing this or that. Keep it short and concise."/>
          <p:cNvSpPr txBox="1"/>
          <p:nvPr/>
        </p:nvSpPr>
        <p:spPr>
          <a:xfrm>
            <a:off x="1247434" y="8390188"/>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08" name="This is an important point"/>
          <p:cNvSpPr txBox="1"/>
          <p:nvPr/>
        </p:nvSpPr>
        <p:spPr>
          <a:xfrm>
            <a:off x="1247434" y="7713955"/>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09" name="Describe this slide (4)"/>
          <p:cNvSpPr txBox="1"/>
          <p:nvPr/>
        </p:nvSpPr>
        <p:spPr>
          <a:xfrm>
            <a:off x="9596755" y="1280251"/>
            <a:ext cx="519049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Describe this slide (4)</a:t>
            </a:r>
          </a:p>
        </p:txBody>
      </p:sp>
      <p:pic>
        <p:nvPicPr>
          <p:cNvPr id="210" name="Image" descr="Image"/>
          <p:cNvPicPr>
            <a:picLocks noChangeAspect="1"/>
          </p:cNvPicPr>
          <p:nvPr/>
        </p:nvPicPr>
        <p:blipFill>
          <a:blip r:embed="rId2">
            <a:extLst/>
          </a:blip>
          <a:srcRect l="990" t="115" r="990" b="2520"/>
          <a:stretch>
            <a:fillRect/>
          </a:stretch>
        </p:blipFill>
        <p:spPr>
          <a:xfrm>
            <a:off x="6896736" y="3971991"/>
            <a:ext cx="4891585" cy="3202866"/>
          </a:xfrm>
          <a:prstGeom prst="rect">
            <a:avLst/>
          </a:prstGeom>
          <a:ln w="12700">
            <a:miter lim="400000"/>
          </a:ln>
        </p:spPr>
      </p:pic>
      <p:sp>
        <p:nvSpPr>
          <p:cNvPr id="211" name="One or two sentences describing this or that. Keep it short and concise."/>
          <p:cNvSpPr txBox="1"/>
          <p:nvPr/>
        </p:nvSpPr>
        <p:spPr>
          <a:xfrm>
            <a:off x="6899911" y="8390188"/>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12" name="This is an important point"/>
          <p:cNvSpPr txBox="1"/>
          <p:nvPr/>
        </p:nvSpPr>
        <p:spPr>
          <a:xfrm>
            <a:off x="6899911" y="7713955"/>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pic>
        <p:nvPicPr>
          <p:cNvPr id="213" name="Image" descr="Image"/>
          <p:cNvPicPr>
            <a:picLocks noChangeAspect="1"/>
          </p:cNvPicPr>
          <p:nvPr/>
        </p:nvPicPr>
        <p:blipFill>
          <a:blip r:embed="rId2">
            <a:extLst/>
          </a:blip>
          <a:srcRect l="990" t="115" r="990" b="2520"/>
          <a:stretch>
            <a:fillRect/>
          </a:stretch>
        </p:blipFill>
        <p:spPr>
          <a:xfrm>
            <a:off x="12549212" y="3971991"/>
            <a:ext cx="4891585" cy="3202866"/>
          </a:xfrm>
          <a:prstGeom prst="rect">
            <a:avLst/>
          </a:prstGeom>
          <a:ln w="12700">
            <a:miter lim="400000"/>
          </a:ln>
        </p:spPr>
      </p:pic>
      <p:sp>
        <p:nvSpPr>
          <p:cNvPr id="214" name="One or two sentences describing this or that. Keep it short and concise."/>
          <p:cNvSpPr txBox="1"/>
          <p:nvPr/>
        </p:nvSpPr>
        <p:spPr>
          <a:xfrm>
            <a:off x="12552387" y="8390188"/>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15" name="This is an important point"/>
          <p:cNvSpPr txBox="1"/>
          <p:nvPr/>
        </p:nvSpPr>
        <p:spPr>
          <a:xfrm>
            <a:off x="12552387" y="7713955"/>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pic>
        <p:nvPicPr>
          <p:cNvPr id="216" name="Image" descr="Image"/>
          <p:cNvPicPr>
            <a:picLocks noChangeAspect="1"/>
          </p:cNvPicPr>
          <p:nvPr/>
        </p:nvPicPr>
        <p:blipFill>
          <a:blip r:embed="rId2">
            <a:extLst/>
          </a:blip>
          <a:srcRect l="990" t="115" r="990" b="2520"/>
          <a:stretch>
            <a:fillRect/>
          </a:stretch>
        </p:blipFill>
        <p:spPr>
          <a:xfrm>
            <a:off x="18201688" y="3971991"/>
            <a:ext cx="4891586" cy="3202866"/>
          </a:xfrm>
          <a:prstGeom prst="rect">
            <a:avLst/>
          </a:prstGeom>
          <a:ln w="12700">
            <a:miter lim="400000"/>
          </a:ln>
        </p:spPr>
      </p:pic>
      <p:sp>
        <p:nvSpPr>
          <p:cNvPr id="217" name="One or two sentences describing this or that. Keep it short and concise."/>
          <p:cNvSpPr txBox="1"/>
          <p:nvPr/>
        </p:nvSpPr>
        <p:spPr>
          <a:xfrm>
            <a:off x="18204863" y="8390188"/>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18" name="This is an important point"/>
          <p:cNvSpPr txBox="1"/>
          <p:nvPr/>
        </p:nvSpPr>
        <p:spPr>
          <a:xfrm>
            <a:off x="18204863" y="7713955"/>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Rectangle"/>
          <p:cNvSpPr/>
          <p:nvPr/>
        </p:nvSpPr>
        <p:spPr>
          <a:xfrm>
            <a:off x="15494000" y="-1"/>
            <a:ext cx="8890000" cy="13716001"/>
          </a:xfrm>
          <a:prstGeom prst="rect">
            <a:avLst/>
          </a:prstGeom>
          <a:solidFill>
            <a:srgbClr val="F1F2F4"/>
          </a:solidFill>
          <a:ln w="12700">
            <a:miter lim="400000"/>
          </a:ln>
        </p:spPr>
        <p:txBody>
          <a:bodyPr lIns="0" tIns="0" rIns="0" bIns="0" anchor="ctr"/>
          <a:lstStyle/>
          <a:p>
            <a:pPr>
              <a:lnSpc>
                <a:spcPct val="100000"/>
              </a:lnSpc>
              <a:spcBef>
                <a:spcPts val="0"/>
              </a:spcBef>
              <a:defRPr cap="none" spc="0" sz="3200">
                <a:solidFill>
                  <a:srgbClr val="FFFFFF"/>
                </a:solidFill>
                <a:latin typeface="+mj-lt"/>
                <a:ea typeface="+mj-ea"/>
                <a:cs typeface="+mj-cs"/>
                <a:sym typeface="Helvetica Neue Medium"/>
              </a:defRPr>
            </a:pPr>
          </a:p>
        </p:txBody>
      </p:sp>
      <p:sp>
        <p:nvSpPr>
          <p:cNvPr id="221" name="Mission"/>
          <p:cNvSpPr txBox="1"/>
          <p:nvPr/>
        </p:nvSpPr>
        <p:spPr>
          <a:xfrm>
            <a:off x="6826960" y="4381500"/>
            <a:ext cx="183705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Mission</a:t>
            </a:r>
          </a:p>
        </p:txBody>
      </p:sp>
      <p:sp>
        <p:nvSpPr>
          <p:cNvPr id="222" name="This could be a mission statement, an introduction, or anything really ."/>
          <p:cNvSpPr txBox="1"/>
          <p:nvPr/>
        </p:nvSpPr>
        <p:spPr>
          <a:xfrm>
            <a:off x="1712988" y="5806440"/>
            <a:ext cx="12065001" cy="21031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0"/>
              </a:lnSpc>
              <a:spcBef>
                <a:spcPts val="0"/>
              </a:spcBef>
              <a:defRPr cap="none" spc="0" sz="7200">
                <a:solidFill>
                  <a:srgbClr val="881638"/>
                </a:solidFill>
                <a:latin typeface="Garamond Premier Pro Display"/>
                <a:ea typeface="Garamond Premier Pro Display"/>
                <a:cs typeface="Garamond Premier Pro Display"/>
                <a:sym typeface="Garamond Premier Pro Display"/>
              </a:defRPr>
            </a:lvl1pPr>
          </a:lstStyle>
          <a:p>
            <a:pPr/>
            <a:r>
              <a:t>This could be a mission statement, an introduction, or anything really . </a:t>
            </a:r>
          </a:p>
        </p:txBody>
      </p:sp>
      <p:sp>
        <p:nvSpPr>
          <p:cNvPr id="223" name="12,345"/>
          <p:cNvSpPr txBox="1"/>
          <p:nvPr/>
        </p:nvSpPr>
        <p:spPr>
          <a:xfrm>
            <a:off x="17081499" y="2481985"/>
            <a:ext cx="5715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000000"/>
                </a:solidFill>
                <a:latin typeface="+mn-lt"/>
                <a:ea typeface="+mn-ea"/>
                <a:cs typeface="+mn-cs"/>
                <a:sym typeface="Proxima Nova"/>
              </a:defRPr>
            </a:lvl1pPr>
          </a:lstStyle>
          <a:p>
            <a:pPr/>
            <a:r>
              <a:t>12,345</a:t>
            </a:r>
          </a:p>
        </p:txBody>
      </p:sp>
      <p:sp>
        <p:nvSpPr>
          <p:cNvPr id="224" name="A vital number"/>
          <p:cNvSpPr txBox="1"/>
          <p:nvPr/>
        </p:nvSpPr>
        <p:spPr>
          <a:xfrm>
            <a:off x="17081499" y="1818031"/>
            <a:ext cx="5715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A vital number</a:t>
            </a:r>
          </a:p>
        </p:txBody>
      </p:sp>
      <p:sp>
        <p:nvSpPr>
          <p:cNvPr id="225" name="Line"/>
          <p:cNvSpPr/>
          <p:nvPr/>
        </p:nvSpPr>
        <p:spPr>
          <a:xfrm>
            <a:off x="17151495" y="3973718"/>
            <a:ext cx="5715001" cy="1"/>
          </a:xfrm>
          <a:prstGeom prst="line">
            <a:avLst/>
          </a:prstGeom>
          <a:ln w="25400">
            <a:solidFill>
              <a:srgbClr val="D5D5D5"/>
            </a:solidFill>
            <a:miter lim="400000"/>
          </a:ln>
        </p:spPr>
        <p:txBody>
          <a:bodyPr lIns="50800" tIns="50800" rIns="50800" bIns="50800" anchor="ctr"/>
          <a:lstStyle/>
          <a:p>
            <a:pPr/>
          </a:p>
        </p:txBody>
      </p:sp>
      <p:sp>
        <p:nvSpPr>
          <p:cNvPr id="226" name="+25%"/>
          <p:cNvSpPr txBox="1"/>
          <p:nvPr/>
        </p:nvSpPr>
        <p:spPr>
          <a:xfrm>
            <a:off x="17081500" y="5443606"/>
            <a:ext cx="5715000"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000000"/>
                </a:solidFill>
                <a:latin typeface="+mn-lt"/>
                <a:ea typeface="+mn-ea"/>
                <a:cs typeface="+mn-cs"/>
                <a:sym typeface="Proxima Nova"/>
              </a:defRPr>
            </a:lvl1pPr>
          </a:lstStyle>
          <a:p>
            <a:pPr/>
            <a:r>
              <a:t>+25%</a:t>
            </a:r>
          </a:p>
        </p:txBody>
      </p:sp>
      <p:sp>
        <p:nvSpPr>
          <p:cNvPr id="227" name="A vital number"/>
          <p:cNvSpPr txBox="1"/>
          <p:nvPr/>
        </p:nvSpPr>
        <p:spPr>
          <a:xfrm>
            <a:off x="17081500" y="4779651"/>
            <a:ext cx="5715000"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A vital number</a:t>
            </a:r>
          </a:p>
        </p:txBody>
      </p:sp>
      <p:sp>
        <p:nvSpPr>
          <p:cNvPr id="228" name="Line"/>
          <p:cNvSpPr/>
          <p:nvPr/>
        </p:nvSpPr>
        <p:spPr>
          <a:xfrm>
            <a:off x="17151495" y="6935339"/>
            <a:ext cx="5715001" cy="1"/>
          </a:xfrm>
          <a:prstGeom prst="line">
            <a:avLst/>
          </a:prstGeom>
          <a:ln w="25400">
            <a:solidFill>
              <a:srgbClr val="D5D5D5"/>
            </a:solidFill>
            <a:miter lim="400000"/>
          </a:ln>
        </p:spPr>
        <p:txBody>
          <a:bodyPr lIns="50800" tIns="50800" rIns="50800" bIns="50800" anchor="ctr"/>
          <a:lstStyle/>
          <a:p>
            <a:pPr/>
          </a:p>
        </p:txBody>
      </p:sp>
      <p:sp>
        <p:nvSpPr>
          <p:cNvPr id="229" name="2.5x"/>
          <p:cNvSpPr txBox="1"/>
          <p:nvPr/>
        </p:nvSpPr>
        <p:spPr>
          <a:xfrm>
            <a:off x="17081500" y="8250548"/>
            <a:ext cx="5715000"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000000"/>
                </a:solidFill>
                <a:latin typeface="+mn-lt"/>
                <a:ea typeface="+mn-ea"/>
                <a:cs typeface="+mn-cs"/>
                <a:sym typeface="Proxima Nova"/>
              </a:defRPr>
            </a:lvl1pPr>
          </a:lstStyle>
          <a:p>
            <a:pPr/>
            <a:r>
              <a:t>2.5x</a:t>
            </a:r>
          </a:p>
        </p:txBody>
      </p:sp>
      <p:sp>
        <p:nvSpPr>
          <p:cNvPr id="230" name="A vital number"/>
          <p:cNvSpPr txBox="1"/>
          <p:nvPr/>
        </p:nvSpPr>
        <p:spPr>
          <a:xfrm>
            <a:off x="17081500" y="7586593"/>
            <a:ext cx="5715000"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A vital number</a:t>
            </a:r>
          </a:p>
        </p:txBody>
      </p:sp>
      <p:sp>
        <p:nvSpPr>
          <p:cNvPr id="231" name="Line"/>
          <p:cNvSpPr/>
          <p:nvPr/>
        </p:nvSpPr>
        <p:spPr>
          <a:xfrm>
            <a:off x="17151495" y="9742281"/>
            <a:ext cx="5715001" cy="1"/>
          </a:xfrm>
          <a:prstGeom prst="line">
            <a:avLst/>
          </a:prstGeom>
          <a:ln w="25400">
            <a:solidFill>
              <a:srgbClr val="D5D5D5"/>
            </a:solidFill>
            <a:miter lim="400000"/>
          </a:ln>
        </p:spPr>
        <p:txBody>
          <a:bodyPr lIns="50800" tIns="50800" rIns="50800" bIns="50800" anchor="ctr"/>
          <a:lstStyle/>
          <a:p>
            <a:pPr/>
          </a:p>
        </p:txBody>
      </p:sp>
      <p:sp>
        <p:nvSpPr>
          <p:cNvPr id="232" name="Q3 2019"/>
          <p:cNvSpPr txBox="1"/>
          <p:nvPr/>
        </p:nvSpPr>
        <p:spPr>
          <a:xfrm>
            <a:off x="17081500" y="11212168"/>
            <a:ext cx="5715000"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000000"/>
                </a:solidFill>
                <a:latin typeface="+mn-lt"/>
                <a:ea typeface="+mn-ea"/>
                <a:cs typeface="+mn-cs"/>
                <a:sym typeface="Proxima Nova"/>
              </a:defRPr>
            </a:lvl1pPr>
          </a:lstStyle>
          <a:p>
            <a:pPr/>
            <a:r>
              <a:t>Q3 2019</a:t>
            </a:r>
          </a:p>
        </p:txBody>
      </p:sp>
      <p:sp>
        <p:nvSpPr>
          <p:cNvPr id="233" name="A vital number"/>
          <p:cNvSpPr txBox="1"/>
          <p:nvPr/>
        </p:nvSpPr>
        <p:spPr>
          <a:xfrm>
            <a:off x="17081500" y="10548214"/>
            <a:ext cx="5715000"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A vital number</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Rectangle"/>
          <p:cNvSpPr/>
          <p:nvPr/>
        </p:nvSpPr>
        <p:spPr>
          <a:xfrm>
            <a:off x="15494000" y="-1"/>
            <a:ext cx="8890000" cy="13716001"/>
          </a:xfrm>
          <a:prstGeom prst="rect">
            <a:avLst/>
          </a:prstGeom>
          <a:solidFill>
            <a:srgbClr val="F1F2F4"/>
          </a:solidFill>
          <a:ln w="12700">
            <a:miter lim="400000"/>
          </a:ln>
        </p:spPr>
        <p:txBody>
          <a:bodyPr lIns="0" tIns="0" rIns="0" bIns="0" anchor="ctr"/>
          <a:lstStyle/>
          <a:p>
            <a:pPr>
              <a:lnSpc>
                <a:spcPct val="100000"/>
              </a:lnSpc>
              <a:spcBef>
                <a:spcPts val="0"/>
              </a:spcBef>
              <a:defRPr cap="none" spc="0" sz="3200">
                <a:solidFill>
                  <a:srgbClr val="FFFFFF"/>
                </a:solidFill>
                <a:latin typeface="+mj-lt"/>
                <a:ea typeface="+mj-ea"/>
                <a:cs typeface="+mj-cs"/>
                <a:sym typeface="Helvetica Neue Medium"/>
              </a:defRPr>
            </a:pPr>
          </a:p>
        </p:txBody>
      </p:sp>
      <p:sp>
        <p:nvSpPr>
          <p:cNvPr id="236" name="This is a piechart slide"/>
          <p:cNvSpPr txBox="1"/>
          <p:nvPr/>
        </p:nvSpPr>
        <p:spPr>
          <a:xfrm>
            <a:off x="5008479" y="1633450"/>
            <a:ext cx="5474019"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This is a piechart slide</a:t>
            </a:r>
          </a:p>
        </p:txBody>
      </p:sp>
      <p:sp>
        <p:nvSpPr>
          <p:cNvPr id="237" name="Some background informations about the graph: where the numbers from, what they mean, and why it matters"/>
          <p:cNvSpPr txBox="1"/>
          <p:nvPr/>
        </p:nvSpPr>
        <p:spPr>
          <a:xfrm>
            <a:off x="17081499" y="2691068"/>
            <a:ext cx="5715001" cy="23799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Some background informations about the graph: where the numbers from, what they mean, and why it matters</a:t>
            </a:r>
          </a:p>
        </p:txBody>
      </p:sp>
      <p:sp>
        <p:nvSpPr>
          <p:cNvPr id="238" name="About the data"/>
          <p:cNvSpPr txBox="1"/>
          <p:nvPr/>
        </p:nvSpPr>
        <p:spPr>
          <a:xfrm>
            <a:off x="17081499" y="1531850"/>
            <a:ext cx="5715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About the data</a:t>
            </a:r>
          </a:p>
        </p:txBody>
      </p:sp>
      <p:graphicFrame>
        <p:nvGraphicFramePr>
          <p:cNvPr id="239" name="Chart 6"/>
          <p:cNvGraphicFramePr/>
          <p:nvPr/>
        </p:nvGraphicFramePr>
        <p:xfrm>
          <a:off x="3300488" y="3076030"/>
          <a:ext cx="8890001" cy="8890001"/>
        </p:xfrm>
        <a:graphic xmlns:a="http://schemas.openxmlformats.org/drawingml/2006/main">
          <a:graphicData uri="http://schemas.openxmlformats.org/drawingml/2006/chart">
            <c:chart xmlns:c="http://schemas.openxmlformats.org/drawingml/2006/chart" r:id="rId2"/>
          </a:graphicData>
        </a:graphic>
      </p:graphicFrame>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This is a piechart slide"/>
          <p:cNvSpPr txBox="1"/>
          <p:nvPr/>
        </p:nvSpPr>
        <p:spPr>
          <a:xfrm>
            <a:off x="9454991" y="1633450"/>
            <a:ext cx="5474018"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This is a piechart slide</a:t>
            </a:r>
          </a:p>
        </p:txBody>
      </p:sp>
      <p:graphicFrame>
        <p:nvGraphicFramePr>
          <p:cNvPr id="242" name="Chart 6"/>
          <p:cNvGraphicFramePr/>
          <p:nvPr/>
        </p:nvGraphicFramePr>
        <p:xfrm>
          <a:off x="2932721" y="3244360"/>
          <a:ext cx="17686733" cy="8034981"/>
        </p:xfrm>
        <a:graphic xmlns:a="http://schemas.openxmlformats.org/drawingml/2006/main">
          <a:graphicData uri="http://schemas.openxmlformats.org/drawingml/2006/chart">
            <c:chart xmlns:c="http://schemas.openxmlformats.org/drawingml/2006/chart" r:id="rId2"/>
          </a:graphicData>
        </a:graphic>
      </p:graphicFrame>
      <p:sp>
        <p:nvSpPr>
          <p:cNvPr id="243" name="Some background informations about the graph: where the numbers from, what they mean, and why it matters"/>
          <p:cNvSpPr txBox="1"/>
          <p:nvPr/>
        </p:nvSpPr>
        <p:spPr>
          <a:xfrm>
            <a:off x="2174588" y="12161295"/>
            <a:ext cx="20034824"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Some background informations about the graph: where the numbers from, what they mean, and why it matters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5" name="One Chabad Dinner card UV mockup.jpeg" descr="One Chabad Dinner card UV mockup.jpeg"/>
          <p:cNvPicPr>
            <a:picLocks noChangeAspect="1"/>
          </p:cNvPicPr>
          <p:nvPr>
            <p:ph type="pic" idx="21"/>
          </p:nvPr>
        </p:nvPicPr>
        <p:blipFill>
          <a:blip r:embed="rId2">
            <a:extLst/>
          </a:blip>
          <a:srcRect l="1361" t="0" r="1361" b="0"/>
          <a:stretch>
            <a:fillRect/>
          </a:stretch>
        </p:blipFill>
        <p:spPr>
          <a:xfrm>
            <a:off x="15760700" y="7048500"/>
            <a:ext cx="7404100" cy="5549900"/>
          </a:xfrm>
          <a:prstGeom prst="rect">
            <a:avLst/>
          </a:prstGeom>
        </p:spPr>
      </p:pic>
      <p:pic>
        <p:nvPicPr>
          <p:cNvPr id="246" name="One Chabad Book Mockup.jpeg" descr="One Chabad Book Mockup.jpeg"/>
          <p:cNvPicPr>
            <a:picLocks noChangeAspect="1"/>
          </p:cNvPicPr>
          <p:nvPr>
            <p:ph type="pic" idx="22"/>
          </p:nvPr>
        </p:nvPicPr>
        <p:blipFill>
          <a:blip r:embed="rId3">
            <a:extLst/>
          </a:blip>
          <a:srcRect l="5530" t="0" r="5530" b="0"/>
          <a:stretch>
            <a:fillRect/>
          </a:stretch>
        </p:blipFill>
        <p:spPr>
          <a:xfrm>
            <a:off x="15760700" y="1130300"/>
            <a:ext cx="7404100" cy="5549900"/>
          </a:xfrm>
          <a:prstGeom prst="rect">
            <a:avLst/>
          </a:prstGeom>
        </p:spPr>
      </p:pic>
      <p:pic>
        <p:nvPicPr>
          <p:cNvPr id="247" name="One Chabad Facade Mock Sign.jpeg" descr="One Chabad Facade Mock Sign.jpeg"/>
          <p:cNvPicPr>
            <a:picLocks noChangeAspect="1"/>
          </p:cNvPicPr>
          <p:nvPr>
            <p:ph type="pic" idx="23"/>
          </p:nvPr>
        </p:nvPicPr>
        <p:blipFill>
          <a:blip r:embed="rId4">
            <a:extLst/>
          </a:blip>
          <a:srcRect l="3654" t="0" r="3654" b="0"/>
          <a:stretch>
            <a:fillRect/>
          </a:stretch>
        </p:blipFill>
        <p:spPr>
          <a:xfrm>
            <a:off x="1206500" y="1130300"/>
            <a:ext cx="14173200" cy="11468100"/>
          </a:xfrm>
          <a:prstGeom prst="rect">
            <a:avLst/>
          </a:prstGeom>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9" name="One Chabad Facade Mock Sign.jpeg" descr="One Chabad Facade Mock Sign.jpeg"/>
          <p:cNvPicPr>
            <a:picLocks noChangeAspect="1"/>
          </p:cNvPicPr>
          <p:nvPr>
            <p:ph type="pic" idx="23"/>
          </p:nvPr>
        </p:nvPicPr>
        <p:blipFill>
          <a:blip r:embed="rId2">
            <a:extLst/>
          </a:blip>
          <a:srcRect l="3654" t="0" r="3654" b="0"/>
          <a:stretch>
            <a:fillRect/>
          </a:stretch>
        </p:blipFill>
        <p:spPr>
          <a:xfrm>
            <a:off x="1206500" y="1130300"/>
            <a:ext cx="14173200" cy="11468100"/>
          </a:xfrm>
          <a:prstGeom prst="rect">
            <a:avLst/>
          </a:prstGeom>
        </p:spPr>
      </p:pic>
      <p:sp>
        <p:nvSpPr>
          <p:cNvPr id="250" name="One or two sentences describing this or that. Keep it short and concise."/>
          <p:cNvSpPr txBox="1"/>
          <p:nvPr/>
        </p:nvSpPr>
        <p:spPr>
          <a:xfrm>
            <a:off x="16611599" y="9600419"/>
            <a:ext cx="57150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51" name="About this picture"/>
          <p:cNvSpPr txBox="1"/>
          <p:nvPr/>
        </p:nvSpPr>
        <p:spPr>
          <a:xfrm>
            <a:off x="16611599" y="8060200"/>
            <a:ext cx="5715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About this picture</a:t>
            </a:r>
          </a:p>
        </p:txBody>
      </p:sp>
      <p:sp>
        <p:nvSpPr>
          <p:cNvPr id="252" name="2020"/>
          <p:cNvSpPr txBox="1"/>
          <p:nvPr/>
        </p:nvSpPr>
        <p:spPr>
          <a:xfrm>
            <a:off x="16611599" y="8680682"/>
            <a:ext cx="5715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2020</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4" name="Image" descr="Image"/>
          <p:cNvPicPr>
            <a:picLocks noChangeAspect="1"/>
          </p:cNvPicPr>
          <p:nvPr/>
        </p:nvPicPr>
        <p:blipFill>
          <a:blip r:embed="rId2">
            <a:extLst/>
          </a:blip>
          <a:srcRect l="25906" t="115" r="31486" b="121"/>
          <a:stretch>
            <a:fillRect/>
          </a:stretch>
        </p:blipFill>
        <p:spPr>
          <a:xfrm>
            <a:off x="15493695" y="-2580"/>
            <a:ext cx="8890127" cy="13721269"/>
          </a:xfrm>
          <a:prstGeom prst="rect">
            <a:avLst/>
          </a:prstGeom>
          <a:ln w="12700">
            <a:miter lim="400000"/>
          </a:ln>
        </p:spPr>
      </p:pic>
      <p:sp>
        <p:nvSpPr>
          <p:cNvPr id="125" name="Table of contents"/>
          <p:cNvSpPr txBox="1"/>
          <p:nvPr>
            <p:ph type="subTitle" sz="quarter" idx="1"/>
          </p:nvPr>
        </p:nvSpPr>
        <p:spPr>
          <a:xfrm>
            <a:off x="1712988" y="2092577"/>
            <a:ext cx="12065001" cy="1587501"/>
          </a:xfrm>
          <a:prstGeom prst="rect">
            <a:avLst/>
          </a:prstGeom>
        </p:spPr>
        <p:txBody>
          <a:bodyPr/>
          <a:lstStyle>
            <a:lvl1pPr algn="l">
              <a:defRPr sz="8400">
                <a:solidFill>
                  <a:srgbClr val="881638"/>
                </a:solidFill>
                <a:latin typeface="Garamond Premier Pro Display"/>
                <a:ea typeface="Garamond Premier Pro Display"/>
                <a:cs typeface="Garamond Premier Pro Display"/>
                <a:sym typeface="Garamond Premier Pro Display"/>
              </a:defRPr>
            </a:lvl1pPr>
          </a:lstStyle>
          <a:p>
            <a:pPr/>
            <a:r>
              <a:t>Table of contents</a:t>
            </a:r>
          </a:p>
        </p:txBody>
      </p:sp>
      <p:sp>
        <p:nvSpPr>
          <p:cNvPr id="126" name="Visions &amp; Values…"/>
          <p:cNvSpPr txBox="1"/>
          <p:nvPr/>
        </p:nvSpPr>
        <p:spPr>
          <a:xfrm>
            <a:off x="1712988" y="5149231"/>
            <a:ext cx="12065001" cy="53670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1092200" indent="-1092200" algn="l">
              <a:buClr>
                <a:srgbClr val="F47720"/>
              </a:buClr>
              <a:buSzPct val="100000"/>
              <a:buAutoNum type="arabicPeriod" startAt="1"/>
              <a:defRPr cap="none" spc="0" sz="3000">
                <a:solidFill>
                  <a:srgbClr val="4A4A4A"/>
                </a:solidFill>
                <a:latin typeface="+mn-lt"/>
                <a:ea typeface="+mn-ea"/>
                <a:cs typeface="+mn-cs"/>
                <a:sym typeface="Proxima Nova"/>
              </a:defRPr>
            </a:pPr>
            <a:r>
              <a:t>Visions &amp; Values</a:t>
            </a:r>
          </a:p>
          <a:p>
            <a:pPr marL="1092200" indent="-1092200" algn="l">
              <a:buClr>
                <a:srgbClr val="F47720"/>
              </a:buClr>
              <a:buSzPct val="100000"/>
              <a:buAutoNum type="arabicPeriod" startAt="1"/>
              <a:defRPr cap="none" spc="0" sz="3000">
                <a:solidFill>
                  <a:srgbClr val="4A4A4A"/>
                </a:solidFill>
                <a:latin typeface="+mn-lt"/>
                <a:ea typeface="+mn-ea"/>
                <a:cs typeface="+mn-cs"/>
                <a:sym typeface="Proxima Nova"/>
              </a:defRPr>
            </a:pPr>
            <a:r>
              <a:t>The Problem</a:t>
            </a:r>
          </a:p>
          <a:p>
            <a:pPr marL="1092200" indent="-1092200" algn="l">
              <a:buClr>
                <a:srgbClr val="F47720"/>
              </a:buClr>
              <a:buSzPct val="100000"/>
              <a:buAutoNum type="arabicPeriod" startAt="1"/>
              <a:defRPr cap="none" spc="0" sz="3000">
                <a:solidFill>
                  <a:srgbClr val="4A4A4A"/>
                </a:solidFill>
                <a:latin typeface="+mn-lt"/>
                <a:ea typeface="+mn-ea"/>
                <a:cs typeface="+mn-cs"/>
                <a:sym typeface="Proxima Nova"/>
              </a:defRPr>
            </a:pPr>
            <a:r>
              <a:t>Marker &amp; Target Audience</a:t>
            </a:r>
          </a:p>
          <a:p>
            <a:pPr marL="1092200" indent="-1092200" algn="l">
              <a:buClr>
                <a:srgbClr val="F47720"/>
              </a:buClr>
              <a:buSzPct val="100000"/>
              <a:buAutoNum type="arabicPeriod" startAt="1"/>
              <a:defRPr cap="none" spc="0" sz="3000">
                <a:solidFill>
                  <a:srgbClr val="4A4A4A"/>
                </a:solidFill>
                <a:latin typeface="+mn-lt"/>
                <a:ea typeface="+mn-ea"/>
                <a:cs typeface="+mn-cs"/>
                <a:sym typeface="Proxima Nova"/>
              </a:defRPr>
            </a:pPr>
            <a:r>
              <a:t>The Solution</a:t>
            </a:r>
          </a:p>
          <a:p>
            <a:pPr marL="1092200" indent="-1092200" algn="l">
              <a:buClr>
                <a:srgbClr val="F47720"/>
              </a:buClr>
              <a:buSzPct val="100000"/>
              <a:buAutoNum type="arabicPeriod" startAt="1"/>
              <a:defRPr cap="none" spc="0" sz="3000">
                <a:solidFill>
                  <a:srgbClr val="4A4A4A"/>
                </a:solidFill>
                <a:latin typeface="+mn-lt"/>
                <a:ea typeface="+mn-ea"/>
                <a:cs typeface="+mn-cs"/>
                <a:sym typeface="Proxima Nova"/>
              </a:defRPr>
            </a:pPr>
            <a:r>
              <a:t>Competition</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One or two sentences describing this or that. Keep it short and concise."/>
          <p:cNvSpPr txBox="1"/>
          <p:nvPr/>
        </p:nvSpPr>
        <p:spPr>
          <a:xfrm>
            <a:off x="1247434" y="6371249"/>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55" name="This is an important point"/>
          <p:cNvSpPr txBox="1"/>
          <p:nvPr/>
        </p:nvSpPr>
        <p:spPr>
          <a:xfrm>
            <a:off x="1247434" y="5559130"/>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56" name="Describe this slide (3)"/>
          <p:cNvSpPr txBox="1"/>
          <p:nvPr/>
        </p:nvSpPr>
        <p:spPr>
          <a:xfrm>
            <a:off x="9597707" y="1280251"/>
            <a:ext cx="518858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Describe this slide (3)</a:t>
            </a:r>
          </a:p>
        </p:txBody>
      </p:sp>
      <p:sp>
        <p:nvSpPr>
          <p:cNvPr id="257" name="One or two sentences describing this or that. Keep it short and concise."/>
          <p:cNvSpPr txBox="1"/>
          <p:nvPr/>
        </p:nvSpPr>
        <p:spPr>
          <a:xfrm>
            <a:off x="8851951" y="6371249"/>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58" name="This is an important point"/>
          <p:cNvSpPr txBox="1"/>
          <p:nvPr/>
        </p:nvSpPr>
        <p:spPr>
          <a:xfrm>
            <a:off x="8851951" y="5559130"/>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59" name="One or two sentences describing this or that. Keep it short and concise."/>
          <p:cNvSpPr txBox="1"/>
          <p:nvPr/>
        </p:nvSpPr>
        <p:spPr>
          <a:xfrm>
            <a:off x="16456468" y="6371249"/>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60" name="This is an important point"/>
          <p:cNvSpPr txBox="1"/>
          <p:nvPr/>
        </p:nvSpPr>
        <p:spPr>
          <a:xfrm>
            <a:off x="16456468" y="5559130"/>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Describe this slide (4)"/>
          <p:cNvSpPr txBox="1"/>
          <p:nvPr/>
        </p:nvSpPr>
        <p:spPr>
          <a:xfrm>
            <a:off x="9596755" y="1280251"/>
            <a:ext cx="519049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Describe this slide (4)</a:t>
            </a:r>
          </a:p>
        </p:txBody>
      </p:sp>
      <p:sp>
        <p:nvSpPr>
          <p:cNvPr id="263" name="One or two sentences describing this or that. Keep it short and concise."/>
          <p:cNvSpPr txBox="1"/>
          <p:nvPr/>
        </p:nvSpPr>
        <p:spPr>
          <a:xfrm>
            <a:off x="1247434" y="6519206"/>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64" name="This is an important point"/>
          <p:cNvSpPr txBox="1"/>
          <p:nvPr/>
        </p:nvSpPr>
        <p:spPr>
          <a:xfrm>
            <a:off x="1247434" y="5842973"/>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65" name="One or two sentences describing this or that. Keep it short and concise."/>
          <p:cNvSpPr txBox="1"/>
          <p:nvPr/>
        </p:nvSpPr>
        <p:spPr>
          <a:xfrm>
            <a:off x="6899911" y="6519206"/>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66" name="This is an important point"/>
          <p:cNvSpPr txBox="1"/>
          <p:nvPr/>
        </p:nvSpPr>
        <p:spPr>
          <a:xfrm>
            <a:off x="6899911" y="5842973"/>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67" name="One or two sentences describing this or that. Keep it short and concise."/>
          <p:cNvSpPr txBox="1"/>
          <p:nvPr/>
        </p:nvSpPr>
        <p:spPr>
          <a:xfrm>
            <a:off x="12552387" y="6519206"/>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68" name="This is an important point"/>
          <p:cNvSpPr txBox="1"/>
          <p:nvPr/>
        </p:nvSpPr>
        <p:spPr>
          <a:xfrm>
            <a:off x="12552387" y="5842973"/>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69" name="One or two sentences describing this or that. Keep it short and concise."/>
          <p:cNvSpPr txBox="1"/>
          <p:nvPr/>
        </p:nvSpPr>
        <p:spPr>
          <a:xfrm>
            <a:off x="18204863" y="6519206"/>
            <a:ext cx="4889501" cy="135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70" name="This is an important point"/>
          <p:cNvSpPr txBox="1"/>
          <p:nvPr/>
        </p:nvSpPr>
        <p:spPr>
          <a:xfrm>
            <a:off x="18204863" y="5842973"/>
            <a:ext cx="48895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Describe this slide (6)"/>
          <p:cNvSpPr txBox="1"/>
          <p:nvPr/>
        </p:nvSpPr>
        <p:spPr>
          <a:xfrm>
            <a:off x="9593421" y="1280251"/>
            <a:ext cx="5197158"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Describe this slide (6)</a:t>
            </a:r>
          </a:p>
        </p:txBody>
      </p:sp>
      <p:sp>
        <p:nvSpPr>
          <p:cNvPr id="273" name="One or two sentences describing this or that. Keep it short and concise."/>
          <p:cNvSpPr txBox="1"/>
          <p:nvPr/>
        </p:nvSpPr>
        <p:spPr>
          <a:xfrm>
            <a:off x="1247434" y="4083912"/>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74" name="This is an important point"/>
          <p:cNvSpPr txBox="1"/>
          <p:nvPr/>
        </p:nvSpPr>
        <p:spPr>
          <a:xfrm>
            <a:off x="1247434" y="3271793"/>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75" name="One or two sentences describing this or that. Keep it short and concise."/>
          <p:cNvSpPr txBox="1"/>
          <p:nvPr/>
        </p:nvSpPr>
        <p:spPr>
          <a:xfrm>
            <a:off x="8851952" y="4083912"/>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76" name="This is an important point"/>
          <p:cNvSpPr txBox="1"/>
          <p:nvPr/>
        </p:nvSpPr>
        <p:spPr>
          <a:xfrm>
            <a:off x="8851952" y="3271793"/>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77" name="One or two sentences describing this or that. Keep it short and concise."/>
          <p:cNvSpPr txBox="1"/>
          <p:nvPr/>
        </p:nvSpPr>
        <p:spPr>
          <a:xfrm>
            <a:off x="16456467" y="4083912"/>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78" name="This is an important point"/>
          <p:cNvSpPr txBox="1"/>
          <p:nvPr/>
        </p:nvSpPr>
        <p:spPr>
          <a:xfrm>
            <a:off x="16456467" y="3271793"/>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79" name="One or two sentences describing this or that. Keep it short and concise."/>
          <p:cNvSpPr txBox="1"/>
          <p:nvPr/>
        </p:nvSpPr>
        <p:spPr>
          <a:xfrm>
            <a:off x="1247434" y="8658586"/>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80" name="This is an important point"/>
          <p:cNvSpPr txBox="1"/>
          <p:nvPr/>
        </p:nvSpPr>
        <p:spPr>
          <a:xfrm>
            <a:off x="1247434" y="7846467"/>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81" name="One or two sentences describing this or that. Keep it short and concise."/>
          <p:cNvSpPr txBox="1"/>
          <p:nvPr/>
        </p:nvSpPr>
        <p:spPr>
          <a:xfrm>
            <a:off x="8851952" y="8658586"/>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82" name="This is an important point"/>
          <p:cNvSpPr txBox="1"/>
          <p:nvPr/>
        </p:nvSpPr>
        <p:spPr>
          <a:xfrm>
            <a:off x="8851952" y="7846467"/>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
        <p:nvSpPr>
          <p:cNvPr id="283" name="One or two sentences describing this or that. Keep it short and concise."/>
          <p:cNvSpPr txBox="1"/>
          <p:nvPr/>
        </p:nvSpPr>
        <p:spPr>
          <a:xfrm>
            <a:off x="16456467" y="8658586"/>
            <a:ext cx="6680201" cy="1785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284" name="This is an important point"/>
          <p:cNvSpPr txBox="1"/>
          <p:nvPr/>
        </p:nvSpPr>
        <p:spPr>
          <a:xfrm>
            <a:off x="16456467" y="7846467"/>
            <a:ext cx="66802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100000"/>
              </a:lnSpc>
              <a:spcBef>
                <a:spcPts val="4500"/>
              </a:spcBef>
              <a:defRPr cap="none" spc="0" sz="3800">
                <a:solidFill>
                  <a:srgbClr val="881638"/>
                </a:solidFill>
                <a:latin typeface="+mn-lt"/>
                <a:ea typeface="+mn-ea"/>
                <a:cs typeface="+mn-cs"/>
                <a:sym typeface="Proxima Nova"/>
              </a:defRPr>
            </a:lvl1pPr>
          </a:lstStyle>
          <a:p>
            <a:pPr/>
            <a:r>
              <a:t>This is an important point</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Describe this slide (8)"/>
          <p:cNvSpPr txBox="1"/>
          <p:nvPr/>
        </p:nvSpPr>
        <p:spPr>
          <a:xfrm>
            <a:off x="9594373" y="1280251"/>
            <a:ext cx="5195254"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Describe this slide (8)</a:t>
            </a:r>
          </a:p>
        </p:txBody>
      </p:sp>
      <p:grpSp>
        <p:nvGrpSpPr>
          <p:cNvPr id="295" name="Group"/>
          <p:cNvGrpSpPr/>
          <p:nvPr/>
        </p:nvGrpSpPr>
        <p:grpSpPr>
          <a:xfrm>
            <a:off x="1247434" y="3710005"/>
            <a:ext cx="21846930" cy="2030055"/>
            <a:chOff x="0" y="0"/>
            <a:chExt cx="21846928" cy="2030053"/>
          </a:xfrm>
        </p:grpSpPr>
        <p:sp>
          <p:nvSpPr>
            <p:cNvPr id="287" name="One or two sentences describing this or that. Keep it short and concise."/>
            <p:cNvSpPr txBox="1"/>
            <p:nvPr/>
          </p:nvSpPr>
          <p:spPr>
            <a:xfrm>
              <a:off x="0" y="676233"/>
              <a:ext cx="4889500"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88" name="This is an important point"/>
            <p:cNvSpPr txBox="1"/>
            <p:nvPr/>
          </p:nvSpPr>
          <p:spPr>
            <a:xfrm>
              <a:off x="0" y="0"/>
              <a:ext cx="4889500"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89" name="One or two sentences describing this or that. Keep it short and concise."/>
            <p:cNvSpPr txBox="1"/>
            <p:nvPr/>
          </p:nvSpPr>
          <p:spPr>
            <a:xfrm>
              <a:off x="5652476" y="676233"/>
              <a:ext cx="4889501"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90" name="This is an important point"/>
            <p:cNvSpPr txBox="1"/>
            <p:nvPr/>
          </p:nvSpPr>
          <p:spPr>
            <a:xfrm>
              <a:off x="5652476" y="0"/>
              <a:ext cx="4889501"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91" name="One or two sentences describing this or that. Keep it short and concise."/>
            <p:cNvSpPr txBox="1"/>
            <p:nvPr/>
          </p:nvSpPr>
          <p:spPr>
            <a:xfrm>
              <a:off x="11304952" y="676233"/>
              <a:ext cx="4889501"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92" name="This is an important point"/>
            <p:cNvSpPr txBox="1"/>
            <p:nvPr/>
          </p:nvSpPr>
          <p:spPr>
            <a:xfrm>
              <a:off x="11304952" y="0"/>
              <a:ext cx="4889501"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93" name="One or two sentences describing this or that. Keep it short and concise."/>
            <p:cNvSpPr txBox="1"/>
            <p:nvPr/>
          </p:nvSpPr>
          <p:spPr>
            <a:xfrm>
              <a:off x="16957428" y="676233"/>
              <a:ext cx="4889501"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94" name="This is an important point"/>
            <p:cNvSpPr txBox="1"/>
            <p:nvPr/>
          </p:nvSpPr>
          <p:spPr>
            <a:xfrm>
              <a:off x="16957428" y="0"/>
              <a:ext cx="4889501"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grpSp>
      <p:grpSp>
        <p:nvGrpSpPr>
          <p:cNvPr id="304" name="Group"/>
          <p:cNvGrpSpPr/>
          <p:nvPr/>
        </p:nvGrpSpPr>
        <p:grpSpPr>
          <a:xfrm>
            <a:off x="1247434" y="7975940"/>
            <a:ext cx="21846930" cy="2030055"/>
            <a:chOff x="0" y="0"/>
            <a:chExt cx="21846928" cy="2030053"/>
          </a:xfrm>
        </p:grpSpPr>
        <p:sp>
          <p:nvSpPr>
            <p:cNvPr id="296" name="One or two sentences describing this or that. Keep it short and concise."/>
            <p:cNvSpPr txBox="1"/>
            <p:nvPr/>
          </p:nvSpPr>
          <p:spPr>
            <a:xfrm>
              <a:off x="0" y="676233"/>
              <a:ext cx="4889500"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97" name="This is an important point"/>
            <p:cNvSpPr txBox="1"/>
            <p:nvPr/>
          </p:nvSpPr>
          <p:spPr>
            <a:xfrm>
              <a:off x="0" y="0"/>
              <a:ext cx="4889500"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298" name="One or two sentences describing this or that. Keep it short and concise."/>
            <p:cNvSpPr txBox="1"/>
            <p:nvPr/>
          </p:nvSpPr>
          <p:spPr>
            <a:xfrm>
              <a:off x="5652476" y="676233"/>
              <a:ext cx="4889501"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299" name="This is an important point"/>
            <p:cNvSpPr txBox="1"/>
            <p:nvPr/>
          </p:nvSpPr>
          <p:spPr>
            <a:xfrm>
              <a:off x="5652476" y="0"/>
              <a:ext cx="4889501"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300" name="One or two sentences describing this or that. Keep it short and concise."/>
            <p:cNvSpPr txBox="1"/>
            <p:nvPr/>
          </p:nvSpPr>
          <p:spPr>
            <a:xfrm>
              <a:off x="11304952" y="676233"/>
              <a:ext cx="4889501"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301" name="This is an important point"/>
            <p:cNvSpPr txBox="1"/>
            <p:nvPr/>
          </p:nvSpPr>
          <p:spPr>
            <a:xfrm>
              <a:off x="11304952" y="0"/>
              <a:ext cx="4889501"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sp>
          <p:nvSpPr>
            <p:cNvPr id="302" name="One or two sentences describing this or that. Keep it short and concise."/>
            <p:cNvSpPr txBox="1"/>
            <p:nvPr/>
          </p:nvSpPr>
          <p:spPr>
            <a:xfrm>
              <a:off x="16957428" y="676233"/>
              <a:ext cx="4889501" cy="13538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spcBef>
                  <a:spcPts val="4500"/>
                </a:spcBef>
                <a:defRPr cap="none" spc="0" sz="2400">
                  <a:solidFill>
                    <a:srgbClr val="4A4A4A"/>
                  </a:solidFill>
                  <a:latin typeface="+mn-lt"/>
                  <a:ea typeface="+mn-ea"/>
                  <a:cs typeface="+mn-cs"/>
                  <a:sym typeface="Proxima Nova"/>
                </a:defRPr>
              </a:lvl1pPr>
            </a:lstStyle>
            <a:p>
              <a:pPr/>
              <a:r>
                <a:t>One or two sentences describing this or that. Keep it short and concise.</a:t>
              </a:r>
            </a:p>
          </p:txBody>
        </p:sp>
        <p:sp>
          <p:nvSpPr>
            <p:cNvPr id="303" name="This is an important point"/>
            <p:cNvSpPr txBox="1"/>
            <p:nvPr/>
          </p:nvSpPr>
          <p:spPr>
            <a:xfrm>
              <a:off x="16957428" y="0"/>
              <a:ext cx="4889501" cy="596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ct val="100000"/>
                </a:lnSpc>
                <a:spcBef>
                  <a:spcPts val="4500"/>
                </a:spcBef>
                <a:defRPr cap="none" spc="0" sz="3200">
                  <a:solidFill>
                    <a:srgbClr val="881638"/>
                  </a:solidFill>
                  <a:latin typeface="+mn-lt"/>
                  <a:ea typeface="+mn-ea"/>
                  <a:cs typeface="+mn-cs"/>
                  <a:sym typeface="Proxima Nova"/>
                </a:defRPr>
              </a:lvl1pPr>
            </a:lstStyle>
            <a:p>
              <a:pPr/>
              <a:r>
                <a:t>This is an important point</a:t>
              </a:r>
            </a:p>
          </p:txBody>
        </p:sp>
      </p:gr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306" name="Image" descr="Image"/>
          <p:cNvPicPr>
            <a:picLocks noChangeAspect="1"/>
          </p:cNvPicPr>
          <p:nvPr/>
        </p:nvPicPr>
        <p:blipFill>
          <a:blip r:embed="rId2">
            <a:alphaModFix amt="40000"/>
            <a:extLst/>
          </a:blip>
          <a:srcRect l="0" t="7081" r="0" b="7081"/>
          <a:stretch>
            <a:fillRect/>
          </a:stretch>
        </p:blipFill>
        <p:spPr>
          <a:xfrm>
            <a:off x="-11929" y="-47030"/>
            <a:ext cx="24407858" cy="13810167"/>
          </a:xfrm>
          <a:prstGeom prst="rect">
            <a:avLst/>
          </a:prstGeom>
          <a:ln w="12700">
            <a:miter lim="400000"/>
          </a:ln>
        </p:spPr>
      </p:pic>
      <p:sp>
        <p:nvSpPr>
          <p:cNvPr id="307" name="Building our Community"/>
          <p:cNvSpPr txBox="1"/>
          <p:nvPr>
            <p:ph type="ctrTitle"/>
          </p:nvPr>
        </p:nvSpPr>
        <p:spPr>
          <a:xfrm>
            <a:off x="1778000" y="5810047"/>
            <a:ext cx="20828000" cy="2095906"/>
          </a:xfrm>
          <a:prstGeom prst="rect">
            <a:avLst/>
          </a:prstGeom>
        </p:spPr>
        <p:txBody>
          <a:bodyPr anchor="t"/>
          <a:lstStyle>
            <a:lvl1pPr>
              <a:defRPr cap="all" spc="920" sz="9200">
                <a:solidFill>
                  <a:srgbClr val="FFFFFF"/>
                </a:solidFill>
                <a:latin typeface="+mn-lt"/>
                <a:ea typeface="+mn-ea"/>
                <a:cs typeface="+mn-cs"/>
                <a:sym typeface="Proxima Nova"/>
              </a:defRPr>
            </a:lvl1pPr>
          </a:lstStyle>
          <a:p>
            <a:pPr/>
            <a:r>
              <a:t>Building our Community</a:t>
            </a:r>
          </a:p>
        </p:txBody>
      </p:sp>
      <p:sp>
        <p:nvSpPr>
          <p:cNvPr id="308" name="Fall 2021"/>
          <p:cNvSpPr txBox="1"/>
          <p:nvPr>
            <p:ph type="subTitle" sz="quarter" idx="1"/>
          </p:nvPr>
        </p:nvSpPr>
        <p:spPr>
          <a:xfrm>
            <a:off x="1778000" y="12093106"/>
            <a:ext cx="20828000" cy="1587501"/>
          </a:xfrm>
          <a:prstGeom prst="rect">
            <a:avLst/>
          </a:prstGeom>
        </p:spPr>
        <p:txBody>
          <a:bodyPr/>
          <a:lstStyle>
            <a:lvl1pPr>
              <a:defRPr sz="4000">
                <a:solidFill>
                  <a:srgbClr val="FFFFFF"/>
                </a:solidFill>
                <a:latin typeface="+mn-lt"/>
                <a:ea typeface="+mn-ea"/>
                <a:cs typeface="+mn-cs"/>
                <a:sym typeface="Proxima Nova"/>
              </a:defRPr>
            </a:lvl1pPr>
          </a:lstStyle>
          <a:p>
            <a:pPr/>
            <a:r>
              <a:t>Fall 2021</a:t>
            </a:r>
          </a:p>
        </p:txBody>
      </p:sp>
      <p:pic>
        <p:nvPicPr>
          <p:cNvPr id="309" name="One Chabad Icon_Half Color.png" descr="One Chabad Icon_Half Color.png"/>
          <p:cNvPicPr>
            <a:picLocks noChangeAspect="1"/>
          </p:cNvPicPr>
          <p:nvPr/>
        </p:nvPicPr>
        <p:blipFill>
          <a:blip r:embed="rId3">
            <a:extLst/>
          </a:blip>
          <a:stretch>
            <a:fillRect/>
          </a:stretch>
        </p:blipFill>
        <p:spPr>
          <a:xfrm>
            <a:off x="11153187" y="2098442"/>
            <a:ext cx="2077625" cy="1392079"/>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311" name="Mobile.png" descr="Mobile.png"/>
          <p:cNvPicPr>
            <a:picLocks noChangeAspect="1"/>
          </p:cNvPicPr>
          <p:nvPr/>
        </p:nvPicPr>
        <p:blipFill>
          <a:blip r:embed="rId2">
            <a:extLst/>
          </a:blip>
          <a:srcRect l="0" t="21858" r="0" b="21858"/>
          <a:stretch>
            <a:fillRect/>
          </a:stretch>
        </p:blipFill>
        <p:spPr>
          <a:xfrm>
            <a:off x="-1" y="-3969"/>
            <a:ext cx="24384001" cy="13724082"/>
          </a:xfrm>
          <a:prstGeom prst="rect">
            <a:avLst/>
          </a:prstGeom>
          <a:ln w="12700">
            <a:miter lim="400000"/>
          </a:ln>
        </p:spPr>
      </p:pic>
      <p:sp>
        <p:nvSpPr>
          <p:cNvPr id="312" name="Alternative Cover"/>
          <p:cNvSpPr txBox="1"/>
          <p:nvPr>
            <p:ph type="ctrTitle"/>
          </p:nvPr>
        </p:nvSpPr>
        <p:spPr>
          <a:xfrm>
            <a:off x="1778000" y="5810047"/>
            <a:ext cx="20828000" cy="2095906"/>
          </a:xfrm>
          <a:prstGeom prst="rect">
            <a:avLst/>
          </a:prstGeom>
        </p:spPr>
        <p:txBody>
          <a:bodyPr anchor="t"/>
          <a:lstStyle>
            <a:lvl1pPr>
              <a:defRPr cap="all" spc="920" sz="9200">
                <a:solidFill>
                  <a:srgbClr val="FFFFFF"/>
                </a:solidFill>
                <a:latin typeface="+mn-lt"/>
                <a:ea typeface="+mn-ea"/>
                <a:cs typeface="+mn-cs"/>
                <a:sym typeface="Proxima Nova"/>
              </a:defRPr>
            </a:lvl1pPr>
          </a:lstStyle>
          <a:p>
            <a:pPr/>
            <a:r>
              <a:t>Alternative Cover</a:t>
            </a:r>
          </a:p>
        </p:txBody>
      </p:sp>
      <p:sp>
        <p:nvSpPr>
          <p:cNvPr id="313" name="Fall 2020"/>
          <p:cNvSpPr txBox="1"/>
          <p:nvPr>
            <p:ph type="subTitle" sz="quarter" idx="1"/>
          </p:nvPr>
        </p:nvSpPr>
        <p:spPr>
          <a:xfrm>
            <a:off x="1778000" y="12093106"/>
            <a:ext cx="20828000" cy="1587501"/>
          </a:xfrm>
          <a:prstGeom prst="rect">
            <a:avLst/>
          </a:prstGeom>
        </p:spPr>
        <p:txBody>
          <a:bodyPr/>
          <a:lstStyle>
            <a:lvl1pPr>
              <a:defRPr sz="4000">
                <a:solidFill>
                  <a:srgbClr val="FFFFFF"/>
                </a:solidFill>
                <a:latin typeface="+mn-lt"/>
                <a:ea typeface="+mn-ea"/>
                <a:cs typeface="+mn-cs"/>
                <a:sym typeface="Proxima Nova"/>
              </a:defRPr>
            </a:lvl1pPr>
          </a:lstStyle>
          <a:p>
            <a:pPr/>
            <a:r>
              <a:t>Fall 2020</a:t>
            </a:r>
          </a:p>
        </p:txBody>
      </p:sp>
      <p:pic>
        <p:nvPicPr>
          <p:cNvPr id="314" name="One Chabad Icon_Half Color.png" descr="One Chabad Icon_Half Color.png"/>
          <p:cNvPicPr>
            <a:picLocks noChangeAspect="1"/>
          </p:cNvPicPr>
          <p:nvPr/>
        </p:nvPicPr>
        <p:blipFill>
          <a:blip r:embed="rId3">
            <a:extLst/>
          </a:blip>
          <a:stretch>
            <a:fillRect/>
          </a:stretch>
        </p:blipFill>
        <p:spPr>
          <a:xfrm>
            <a:off x="11153187" y="2098442"/>
            <a:ext cx="2077625" cy="139207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8" name="Line"/>
          <p:cNvSpPr/>
          <p:nvPr/>
        </p:nvSpPr>
        <p:spPr>
          <a:xfrm flipH="1">
            <a:off x="16165653" y="1042582"/>
            <a:ext cx="1" cy="11630836"/>
          </a:xfrm>
          <a:prstGeom prst="line">
            <a:avLst/>
          </a:prstGeom>
          <a:ln w="25400">
            <a:solidFill>
              <a:srgbClr val="D5D5D5"/>
            </a:solidFill>
            <a:miter lim="400000"/>
          </a:ln>
        </p:spPr>
        <p:txBody>
          <a:bodyPr lIns="50800" tIns="50800" rIns="50800" bIns="50800" anchor="ctr"/>
          <a:lstStyle/>
          <a:p>
            <a:pPr/>
          </a:p>
        </p:txBody>
      </p:sp>
      <p:sp>
        <p:nvSpPr>
          <p:cNvPr id="129" name="Line"/>
          <p:cNvSpPr/>
          <p:nvPr/>
        </p:nvSpPr>
        <p:spPr>
          <a:xfrm flipH="1">
            <a:off x="8218346" y="1042582"/>
            <a:ext cx="1" cy="11630836"/>
          </a:xfrm>
          <a:prstGeom prst="line">
            <a:avLst/>
          </a:prstGeom>
          <a:ln w="25400">
            <a:solidFill>
              <a:srgbClr val="D5D5D5"/>
            </a:solidFill>
            <a:miter lim="400000"/>
          </a:ln>
        </p:spPr>
        <p:txBody>
          <a:bodyPr lIns="50800" tIns="50800" rIns="50800" bIns="50800" anchor="ctr"/>
          <a:lstStyle/>
          <a:p>
            <a:pPr/>
          </a:p>
        </p:txBody>
      </p:sp>
      <p:sp>
        <p:nvSpPr>
          <p:cNvPr id="130" name="Divisional information"/>
          <p:cNvSpPr txBox="1"/>
          <p:nvPr>
            <p:ph type="subTitle" sz="quarter" idx="1"/>
          </p:nvPr>
        </p:nvSpPr>
        <p:spPr>
          <a:xfrm>
            <a:off x="1138848" y="2107073"/>
            <a:ext cx="6096902" cy="3990555"/>
          </a:xfrm>
          <a:prstGeom prst="rect">
            <a:avLst/>
          </a:prstGeom>
        </p:spPr>
        <p:txBody>
          <a:bodyPr/>
          <a:lstStyle>
            <a:lvl1pPr algn="l">
              <a:defRPr sz="8400">
                <a:solidFill>
                  <a:srgbClr val="881638"/>
                </a:solidFill>
                <a:latin typeface="Garamond Premier Pro Display"/>
                <a:ea typeface="Garamond Premier Pro Display"/>
                <a:cs typeface="Garamond Premier Pro Display"/>
                <a:sym typeface="Garamond Premier Pro Display"/>
              </a:defRPr>
            </a:lvl1pPr>
          </a:lstStyle>
          <a:p>
            <a:pPr/>
            <a:r>
              <a:t>Divisional information </a:t>
            </a:r>
          </a:p>
        </p:txBody>
      </p:sp>
      <p:sp>
        <p:nvSpPr>
          <p:cNvPr id="131" name="Budget"/>
          <p:cNvSpPr txBox="1"/>
          <p:nvPr/>
        </p:nvSpPr>
        <p:spPr>
          <a:xfrm>
            <a:off x="9143549" y="2107073"/>
            <a:ext cx="6096902" cy="399055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lnSpc>
                <a:spcPct val="100000"/>
              </a:lnSpc>
              <a:spcBef>
                <a:spcPts val="0"/>
              </a:spcBef>
              <a:defRPr cap="none" spc="0" sz="8400">
                <a:solidFill>
                  <a:srgbClr val="881638"/>
                </a:solidFill>
                <a:latin typeface="Garamond Premier Pro Display"/>
                <a:ea typeface="Garamond Premier Pro Display"/>
                <a:cs typeface="Garamond Premier Pro Display"/>
                <a:sym typeface="Garamond Premier Pro Display"/>
              </a:defRPr>
            </a:lvl1pPr>
          </a:lstStyle>
          <a:p>
            <a:pPr/>
            <a:r>
              <a:t>Budget</a:t>
            </a:r>
          </a:p>
        </p:txBody>
      </p:sp>
      <p:sp>
        <p:nvSpPr>
          <p:cNvPr id="132" name="Outlook"/>
          <p:cNvSpPr txBox="1"/>
          <p:nvPr/>
        </p:nvSpPr>
        <p:spPr>
          <a:xfrm>
            <a:off x="17148250" y="2107073"/>
            <a:ext cx="6096902" cy="399055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lnSpc>
                <a:spcPct val="100000"/>
              </a:lnSpc>
              <a:spcBef>
                <a:spcPts val="0"/>
              </a:spcBef>
              <a:defRPr cap="none" spc="0" sz="8400">
                <a:solidFill>
                  <a:srgbClr val="881638"/>
                </a:solidFill>
                <a:latin typeface="Garamond Premier Pro Display"/>
                <a:ea typeface="Garamond Premier Pro Display"/>
                <a:cs typeface="Garamond Premier Pro Display"/>
                <a:sym typeface="Garamond Premier Pro Display"/>
              </a:defRPr>
            </a:lvl1pPr>
          </a:lstStyle>
          <a:p>
            <a:pPr/>
            <a:r>
              <a:t>Outlook</a:t>
            </a:r>
          </a:p>
        </p:txBody>
      </p:sp>
      <p:sp>
        <p:nvSpPr>
          <p:cNvPr id="133" name="This is paragraph that provides a little more insight into the subject."/>
          <p:cNvSpPr txBox="1"/>
          <p:nvPr/>
        </p:nvSpPr>
        <p:spPr>
          <a:xfrm>
            <a:off x="1247434" y="8919567"/>
            <a:ext cx="6096903"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This is paragraph that provides a little more insight into the subject.</a:t>
            </a:r>
          </a:p>
        </p:txBody>
      </p:sp>
      <p:sp>
        <p:nvSpPr>
          <p:cNvPr id="134" name="Of course, you don’t have to fill these paragraphs if there’s not much information to be communicated with text."/>
          <p:cNvSpPr txBox="1"/>
          <p:nvPr/>
        </p:nvSpPr>
        <p:spPr>
          <a:xfrm>
            <a:off x="9143549" y="8919567"/>
            <a:ext cx="6096902" cy="23799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Of course, you don’t have to fill these paragraphs if there’s not much information to be communicated with text.</a:t>
            </a:r>
          </a:p>
        </p:txBody>
      </p:sp>
      <p:sp>
        <p:nvSpPr>
          <p:cNvPr id="135" name="Some information is better communicated with images then with text. Think about the audience and the context. Do you want them to listen to you or read this?"/>
          <p:cNvSpPr txBox="1"/>
          <p:nvPr/>
        </p:nvSpPr>
        <p:spPr>
          <a:xfrm>
            <a:off x="17148250" y="8919567"/>
            <a:ext cx="6096902" cy="35687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Some information is better communicated with images then with text. Think about the audience and the context. Do you want them to listen to you or read this?</a:t>
            </a:r>
          </a:p>
        </p:txBody>
      </p:sp>
      <p:sp>
        <p:nvSpPr>
          <p:cNvPr id="136" name="01"/>
          <p:cNvSpPr txBox="1"/>
          <p:nvPr/>
        </p:nvSpPr>
        <p:spPr>
          <a:xfrm>
            <a:off x="1138848" y="1180182"/>
            <a:ext cx="55753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stStyle>
          <a:p>
            <a:pPr/>
            <a:r>
              <a:t>01</a:t>
            </a:r>
          </a:p>
        </p:txBody>
      </p:sp>
      <p:sp>
        <p:nvSpPr>
          <p:cNvPr id="137" name="02"/>
          <p:cNvSpPr txBox="1"/>
          <p:nvPr/>
        </p:nvSpPr>
        <p:spPr>
          <a:xfrm>
            <a:off x="9200942" y="1180182"/>
            <a:ext cx="625794"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stStyle>
          <a:p>
            <a:pPr/>
            <a:r>
              <a:t>02</a:t>
            </a:r>
          </a:p>
        </p:txBody>
      </p:sp>
      <p:sp>
        <p:nvSpPr>
          <p:cNvPr id="138" name="03"/>
          <p:cNvSpPr txBox="1"/>
          <p:nvPr/>
        </p:nvSpPr>
        <p:spPr>
          <a:xfrm>
            <a:off x="17331299" y="1180182"/>
            <a:ext cx="61912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stStyle>
          <a:p>
            <a:pPr/>
            <a:r>
              <a:t>03</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0" name="Image" descr="Image"/>
          <p:cNvPicPr>
            <a:picLocks noChangeAspect="1"/>
          </p:cNvPicPr>
          <p:nvPr/>
        </p:nvPicPr>
        <p:blipFill>
          <a:blip r:embed="rId2">
            <a:extLst/>
          </a:blip>
          <a:srcRect l="25906" t="115" r="31486" b="121"/>
          <a:stretch>
            <a:fillRect/>
          </a:stretch>
        </p:blipFill>
        <p:spPr>
          <a:xfrm>
            <a:off x="15493695" y="-2580"/>
            <a:ext cx="8890127" cy="13721269"/>
          </a:xfrm>
          <a:prstGeom prst="rect">
            <a:avLst/>
          </a:prstGeom>
          <a:ln w="12700">
            <a:miter lim="400000"/>
          </a:ln>
        </p:spPr>
      </p:pic>
      <p:sp>
        <p:nvSpPr>
          <p:cNvPr id="141" name="Mission"/>
          <p:cNvSpPr txBox="1"/>
          <p:nvPr/>
        </p:nvSpPr>
        <p:spPr>
          <a:xfrm>
            <a:off x="6826960" y="3457512"/>
            <a:ext cx="183705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Mission</a:t>
            </a:r>
          </a:p>
        </p:txBody>
      </p:sp>
      <p:sp>
        <p:nvSpPr>
          <p:cNvPr id="142" name="Our sole purpose is to create a warm welcoming environment to explore and experience your Jewish heritage in a non-judgmental and inviting atmosphere."/>
          <p:cNvSpPr txBox="1"/>
          <p:nvPr/>
        </p:nvSpPr>
        <p:spPr>
          <a:xfrm>
            <a:off x="1712988" y="4878768"/>
            <a:ext cx="12065001" cy="53797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0"/>
              </a:lnSpc>
              <a:spcBef>
                <a:spcPts val="0"/>
              </a:spcBef>
              <a:defRPr cap="none" spc="0" sz="7200">
                <a:solidFill>
                  <a:srgbClr val="881638"/>
                </a:solidFill>
                <a:latin typeface="Garamond Premier Pro Display"/>
                <a:ea typeface="Garamond Premier Pro Display"/>
                <a:cs typeface="Garamond Premier Pro Display"/>
                <a:sym typeface="Garamond Premier Pro Display"/>
              </a:defRPr>
            </a:lvl1pPr>
          </a:lstStyle>
          <a:p>
            <a:pPr/>
            <a:r>
              <a:t>Our sole purpose is to create a warm welcoming environment to explore and experience your Jewish heritage in a non-judgmental and inviting atmosphere.</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Mission"/>
          <p:cNvSpPr txBox="1"/>
          <p:nvPr/>
        </p:nvSpPr>
        <p:spPr>
          <a:xfrm>
            <a:off x="11273472" y="3954455"/>
            <a:ext cx="183705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Mission</a:t>
            </a:r>
          </a:p>
        </p:txBody>
      </p:sp>
      <p:sp>
        <p:nvSpPr>
          <p:cNvPr id="145" name="Our sole purpose is to create a warm welcoming environment to explore and experience your Jewish heritage in a non-judgmental and inviting atmosphere."/>
          <p:cNvSpPr txBox="1"/>
          <p:nvPr/>
        </p:nvSpPr>
        <p:spPr>
          <a:xfrm>
            <a:off x="3048000" y="5260340"/>
            <a:ext cx="18288001" cy="319532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0"/>
              </a:lnSpc>
              <a:spcBef>
                <a:spcPts val="0"/>
              </a:spcBef>
              <a:defRPr cap="none" spc="0" sz="7200">
                <a:solidFill>
                  <a:srgbClr val="881638"/>
                </a:solidFill>
                <a:latin typeface="Garamond Premier Pro Display"/>
                <a:ea typeface="Garamond Premier Pro Display"/>
                <a:cs typeface="Garamond Premier Pro Display"/>
                <a:sym typeface="Garamond Premier Pro Display"/>
              </a:defRPr>
            </a:lvl1pPr>
          </a:lstStyle>
          <a:p>
            <a:pPr/>
            <a:r>
              <a:t>Our sole purpose is to create a warm welcoming environment to explore and experience your Jewish heritage in a non-judgmental and inviting atmosphere.</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
          <p:cNvSpPr txBox="1"/>
          <p:nvPr/>
        </p:nvSpPr>
        <p:spPr>
          <a:xfrm>
            <a:off x="3048000" y="1904322"/>
            <a:ext cx="18288001" cy="35509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00000"/>
              </a:lnSpc>
              <a:spcBef>
                <a:spcPts val="0"/>
              </a:spcBef>
              <a:defRPr cap="none" spc="0" sz="27200">
                <a:latin typeface="Garamond Premier Pro Display"/>
                <a:ea typeface="Garamond Premier Pro Display"/>
                <a:cs typeface="Garamond Premier Pro Display"/>
                <a:sym typeface="Garamond Premier Pro Display"/>
              </a:defRPr>
            </a:lvl1pPr>
          </a:lstStyle>
          <a:p>
            <a:pPr/>
            <a:r>
              <a:t>“</a:t>
            </a:r>
          </a:p>
        </p:txBody>
      </p:sp>
      <p:sp>
        <p:nvSpPr>
          <p:cNvPr id="148" name="Chaya Lipszyc"/>
          <p:cNvSpPr txBox="1"/>
          <p:nvPr/>
        </p:nvSpPr>
        <p:spPr>
          <a:xfrm>
            <a:off x="5149806" y="9887850"/>
            <a:ext cx="321438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100000"/>
              </a:lnSpc>
              <a:spcBef>
                <a:spcPts val="0"/>
              </a:spcBef>
              <a:defRPr cap="none" spc="0" sz="3900">
                <a:solidFill>
                  <a:srgbClr val="000000"/>
                </a:solidFill>
                <a:latin typeface="+mn-lt"/>
                <a:ea typeface="+mn-ea"/>
                <a:cs typeface="+mn-cs"/>
                <a:sym typeface="Proxima Nova"/>
              </a:defRPr>
            </a:lvl1pPr>
          </a:lstStyle>
          <a:p>
            <a:pPr/>
            <a:r>
              <a:t>Chaya Lipszyc</a:t>
            </a:r>
          </a:p>
        </p:txBody>
      </p:sp>
      <p:sp>
        <p:nvSpPr>
          <p:cNvPr id="149" name="Our sole purpose is to create a warm welcoming environment to explore and experience your Jewish heritage in a non-judgmental and inviting atmosphere."/>
          <p:cNvSpPr txBox="1"/>
          <p:nvPr/>
        </p:nvSpPr>
        <p:spPr>
          <a:xfrm>
            <a:off x="3048000" y="4242936"/>
            <a:ext cx="18288001" cy="3195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00000"/>
              </a:lnSpc>
              <a:spcBef>
                <a:spcPts val="0"/>
              </a:spcBef>
              <a:defRPr cap="none" spc="0" sz="7200">
                <a:solidFill>
                  <a:srgbClr val="881638"/>
                </a:solidFill>
                <a:latin typeface="Garamond Premier Pro Display"/>
                <a:ea typeface="Garamond Premier Pro Display"/>
                <a:cs typeface="Garamond Premier Pro Display"/>
                <a:sym typeface="Garamond Premier Pro Display"/>
              </a:defRPr>
            </a:lvl1pPr>
          </a:lstStyle>
          <a:p>
            <a:pPr/>
            <a:r>
              <a:t>Our sole purpose is to create a warm welcoming environment to explore and experience your Jewish heritage in a non-judgmental and inviting atmosphere.</a:t>
            </a:r>
          </a:p>
        </p:txBody>
      </p:sp>
      <p:pic>
        <p:nvPicPr>
          <p:cNvPr id="150" name="Image" descr="Image"/>
          <p:cNvPicPr>
            <a:picLocks noChangeAspect="1"/>
          </p:cNvPicPr>
          <p:nvPr/>
        </p:nvPicPr>
        <p:blipFill>
          <a:blip r:embed="rId2">
            <a:extLst/>
          </a:blip>
          <a:srcRect l="35235" t="422" r="38866" b="60288"/>
          <a:stretch>
            <a:fillRect/>
          </a:stretch>
        </p:blipFill>
        <p:spPr>
          <a:xfrm>
            <a:off x="2722490" y="9620864"/>
            <a:ext cx="1836985" cy="1837060"/>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7" y="0"/>
                </a:moveTo>
                <a:cubicBezTo>
                  <a:pt x="7319" y="0"/>
                  <a:pt x="4802" y="1006"/>
                  <a:pt x="2881" y="3017"/>
                </a:cubicBezTo>
                <a:cubicBezTo>
                  <a:pt x="-961" y="7038"/>
                  <a:pt x="-961" y="13558"/>
                  <a:pt x="2881" y="17579"/>
                </a:cubicBezTo>
                <a:cubicBezTo>
                  <a:pt x="6724" y="21600"/>
                  <a:pt x="12954" y="21600"/>
                  <a:pt x="16797" y="17579"/>
                </a:cubicBezTo>
                <a:cubicBezTo>
                  <a:pt x="20639" y="13558"/>
                  <a:pt x="20639" y="7038"/>
                  <a:pt x="16797" y="3017"/>
                </a:cubicBezTo>
                <a:cubicBezTo>
                  <a:pt x="14876" y="1006"/>
                  <a:pt x="12355" y="0"/>
                  <a:pt x="9837" y="0"/>
                </a:cubicBezTo>
                <a:close/>
              </a:path>
            </a:pathLst>
          </a:custGeom>
          <a:ln w="12700">
            <a:miter lim="400000"/>
          </a:ln>
        </p:spPr>
      </p:pic>
      <p:sp>
        <p:nvSpPr>
          <p:cNvPr id="151" name="Community founder"/>
          <p:cNvSpPr txBox="1"/>
          <p:nvPr/>
        </p:nvSpPr>
        <p:spPr>
          <a:xfrm>
            <a:off x="5149806" y="10628657"/>
            <a:ext cx="3412999"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100000"/>
              </a:lnSpc>
              <a:spcBef>
                <a:spcPts val="0"/>
              </a:spcBef>
              <a:defRPr cap="none" spc="0" sz="3000">
                <a:solidFill>
                  <a:srgbClr val="9B9B9B"/>
                </a:solidFill>
                <a:latin typeface="+mn-lt"/>
                <a:ea typeface="+mn-ea"/>
                <a:cs typeface="+mn-cs"/>
                <a:sym typeface="Proxima Nova"/>
              </a:defRPr>
            </a:lvl1pPr>
          </a:lstStyle>
          <a:p>
            <a:pPr/>
            <a:r>
              <a:t>Community founder</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3" name="Overview"/>
          <p:cNvSpPr txBox="1"/>
          <p:nvPr>
            <p:ph type="subTitle" sz="quarter" idx="1"/>
          </p:nvPr>
        </p:nvSpPr>
        <p:spPr>
          <a:xfrm>
            <a:off x="1712988" y="4862722"/>
            <a:ext cx="8895979" cy="3990556"/>
          </a:xfrm>
          <a:prstGeom prst="rect">
            <a:avLst/>
          </a:prstGeom>
        </p:spPr>
        <p:txBody>
          <a:bodyPr anchor="ctr"/>
          <a:lstStyle>
            <a:lvl1pPr algn="l">
              <a:defRPr sz="17200">
                <a:solidFill>
                  <a:srgbClr val="881638"/>
                </a:solidFill>
                <a:latin typeface="Garamond Premier Pro Display"/>
                <a:ea typeface="Garamond Premier Pro Display"/>
                <a:cs typeface="Garamond Premier Pro Display"/>
                <a:sym typeface="Garamond Premier Pro Display"/>
              </a:defRPr>
            </a:lvl1pPr>
          </a:lstStyle>
          <a:p>
            <a:pPr/>
            <a:r>
              <a:t>Overview</a:t>
            </a:r>
          </a:p>
        </p:txBody>
      </p:sp>
      <p:sp>
        <p:nvSpPr>
          <p:cNvPr id="154" name="Chabad and Lubavitch are in fact synonymous terms referring to the same organization. Embracing the philosophy of the Chabad Lubavitch Movement, which originated in the town of Lubavitch in White Russia during the 18th century, Lubavitch's underlying doc"/>
          <p:cNvSpPr txBox="1"/>
          <p:nvPr/>
        </p:nvSpPr>
        <p:spPr>
          <a:xfrm>
            <a:off x="12768431" y="3587749"/>
            <a:ext cx="8890001" cy="65405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Chabad and Lubavitch are in fact synonymous terms referring to the same organization. Embracing the philosophy of the Chabad Lubavitch Movement, which originated in the town of Lubavitch in White Russia during the 18th century, Lubavitch's underlying doctrine is "Ahavat Yisrael" (love for a fellow Jew). Chabad recognizes no differences between Jews; its goal is to serve the spiritual and physical needs of each Jew regardless of affiliation, wherever he or she may be, with understanding and with love.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6" name="Make your point visually"/>
          <p:cNvSpPr txBox="1"/>
          <p:nvPr>
            <p:ph type="subTitle" sz="quarter" idx="1"/>
          </p:nvPr>
        </p:nvSpPr>
        <p:spPr>
          <a:xfrm>
            <a:off x="1138848" y="9329151"/>
            <a:ext cx="6096902" cy="3990555"/>
          </a:xfrm>
          <a:prstGeom prst="rect">
            <a:avLst/>
          </a:prstGeom>
        </p:spPr>
        <p:txBody>
          <a:bodyPr/>
          <a:lstStyle>
            <a:lvl1pPr algn="l">
              <a:defRPr sz="8400">
                <a:solidFill>
                  <a:srgbClr val="881638"/>
                </a:solidFill>
                <a:latin typeface="Garamond Premier Pro Display"/>
                <a:ea typeface="Garamond Premier Pro Display"/>
                <a:cs typeface="Garamond Premier Pro Display"/>
                <a:sym typeface="Garamond Premier Pro Display"/>
              </a:defRPr>
            </a:lvl1pPr>
          </a:lstStyle>
          <a:p>
            <a:pPr/>
            <a:r>
              <a:t>Make your point visually</a:t>
            </a:r>
          </a:p>
        </p:txBody>
      </p:sp>
      <p:sp>
        <p:nvSpPr>
          <p:cNvPr id="157" name="Chabad and Lubavitch are in fact synonymous terms referring to the same organization. Embracing the philosophy of the Chabad Lubavitch Movement, which originated in the town of Lubavitch in White Russia during the 18th century, Lubavitch's underlying doc"/>
          <p:cNvSpPr txBox="1"/>
          <p:nvPr/>
        </p:nvSpPr>
        <p:spPr>
          <a:xfrm>
            <a:off x="8859828" y="9329151"/>
            <a:ext cx="14349796" cy="29743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Chabad and Lubavitch are in fact synonymous terms referring to the same organization. Embracing the philosophy of the Chabad Lubavitch Movement, which originated in the town of Lubavitch in White Russia during the 18th century, Lubavitch's underlying doctrine is "Ahavat Yisrael" (love for a fellow Jew). Chabad recognizes no differences between Jews.</a:t>
            </a:r>
          </a:p>
        </p:txBody>
      </p:sp>
      <p:pic>
        <p:nvPicPr>
          <p:cNvPr id="158" name="Image" descr="Image"/>
          <p:cNvPicPr>
            <a:picLocks noChangeAspect="1"/>
          </p:cNvPicPr>
          <p:nvPr/>
        </p:nvPicPr>
        <p:blipFill>
          <a:blip r:embed="rId2">
            <a:extLst/>
          </a:blip>
          <a:srcRect l="0" t="7081" r="0" b="42715"/>
          <a:stretch>
            <a:fillRect/>
          </a:stretch>
        </p:blipFill>
        <p:spPr>
          <a:xfrm>
            <a:off x="793" y="-47030"/>
            <a:ext cx="24382459" cy="8068664"/>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0" name="Projects"/>
          <p:cNvSpPr txBox="1"/>
          <p:nvPr>
            <p:ph type="subTitle" sz="quarter" idx="1"/>
          </p:nvPr>
        </p:nvSpPr>
        <p:spPr>
          <a:xfrm>
            <a:off x="1712988" y="4862722"/>
            <a:ext cx="8895979" cy="3990556"/>
          </a:xfrm>
          <a:prstGeom prst="rect">
            <a:avLst/>
          </a:prstGeom>
        </p:spPr>
        <p:txBody>
          <a:bodyPr anchor="ctr"/>
          <a:lstStyle>
            <a:lvl1pPr algn="l">
              <a:defRPr sz="17200">
                <a:solidFill>
                  <a:srgbClr val="881638"/>
                </a:solidFill>
                <a:latin typeface="Garamond Premier Pro Display"/>
                <a:ea typeface="Garamond Premier Pro Display"/>
                <a:cs typeface="Garamond Premier Pro Display"/>
                <a:sym typeface="Garamond Premier Pro Display"/>
              </a:defRPr>
            </a:lvl1pPr>
          </a:lstStyle>
          <a:p>
            <a:pPr/>
            <a:r>
              <a:t>Projects</a:t>
            </a:r>
          </a:p>
        </p:txBody>
      </p:sp>
      <p:sp>
        <p:nvSpPr>
          <p:cNvPr id="161" name="One or two sentences describing this or that. Keep it short and concise."/>
          <p:cNvSpPr txBox="1"/>
          <p:nvPr/>
        </p:nvSpPr>
        <p:spPr>
          <a:xfrm>
            <a:off x="12768431" y="3205725"/>
            <a:ext cx="8890001"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62" name="Main Project Title"/>
          <p:cNvSpPr txBox="1"/>
          <p:nvPr/>
        </p:nvSpPr>
        <p:spPr>
          <a:xfrm>
            <a:off x="12768431" y="1861655"/>
            <a:ext cx="8890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Main Project Title</a:t>
            </a:r>
          </a:p>
        </p:txBody>
      </p:sp>
      <p:sp>
        <p:nvSpPr>
          <p:cNvPr id="163" name="Project subtitle"/>
          <p:cNvSpPr txBox="1"/>
          <p:nvPr/>
        </p:nvSpPr>
        <p:spPr>
          <a:xfrm>
            <a:off x="12768431" y="2467112"/>
            <a:ext cx="8890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Project subtitle</a:t>
            </a:r>
          </a:p>
        </p:txBody>
      </p:sp>
      <p:sp>
        <p:nvSpPr>
          <p:cNvPr id="164" name="Line"/>
          <p:cNvSpPr/>
          <p:nvPr/>
        </p:nvSpPr>
        <p:spPr>
          <a:xfrm>
            <a:off x="12768431" y="4968894"/>
            <a:ext cx="8895979" cy="1"/>
          </a:xfrm>
          <a:prstGeom prst="line">
            <a:avLst/>
          </a:prstGeom>
          <a:ln w="25400">
            <a:solidFill>
              <a:srgbClr val="D5D5D5"/>
            </a:solidFill>
            <a:miter lim="400000"/>
          </a:ln>
        </p:spPr>
        <p:txBody>
          <a:bodyPr lIns="50800" tIns="50800" rIns="50800" bIns="50800" anchor="ctr"/>
          <a:lstStyle/>
          <a:p>
            <a:pPr/>
          </a:p>
        </p:txBody>
      </p:sp>
      <p:sp>
        <p:nvSpPr>
          <p:cNvPr id="165" name="One or two sentences describing this or that. Keep it short and concise."/>
          <p:cNvSpPr txBox="1"/>
          <p:nvPr/>
        </p:nvSpPr>
        <p:spPr>
          <a:xfrm>
            <a:off x="12768431" y="6983935"/>
            <a:ext cx="8890001"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66" name="Main Project Title"/>
          <p:cNvSpPr txBox="1"/>
          <p:nvPr/>
        </p:nvSpPr>
        <p:spPr>
          <a:xfrm>
            <a:off x="12768431" y="5639864"/>
            <a:ext cx="8890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Main Project Title</a:t>
            </a:r>
          </a:p>
        </p:txBody>
      </p:sp>
      <p:sp>
        <p:nvSpPr>
          <p:cNvPr id="167" name="Project subtitle"/>
          <p:cNvSpPr txBox="1"/>
          <p:nvPr/>
        </p:nvSpPr>
        <p:spPr>
          <a:xfrm>
            <a:off x="12768431" y="6245322"/>
            <a:ext cx="8890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Project subtitle</a:t>
            </a:r>
          </a:p>
        </p:txBody>
      </p:sp>
      <p:sp>
        <p:nvSpPr>
          <p:cNvPr id="168" name="Line"/>
          <p:cNvSpPr/>
          <p:nvPr/>
        </p:nvSpPr>
        <p:spPr>
          <a:xfrm>
            <a:off x="12768431" y="8747104"/>
            <a:ext cx="8895979" cy="1"/>
          </a:xfrm>
          <a:prstGeom prst="line">
            <a:avLst/>
          </a:prstGeom>
          <a:ln w="25400">
            <a:solidFill>
              <a:srgbClr val="D5D5D5"/>
            </a:solidFill>
            <a:miter lim="400000"/>
          </a:ln>
        </p:spPr>
        <p:txBody>
          <a:bodyPr lIns="50800" tIns="50800" rIns="50800" bIns="50800" anchor="ctr"/>
          <a:lstStyle/>
          <a:p>
            <a:pPr/>
          </a:p>
        </p:txBody>
      </p:sp>
      <p:sp>
        <p:nvSpPr>
          <p:cNvPr id="169" name="One or two sentences describing this or that. Keep it short and concise."/>
          <p:cNvSpPr txBox="1"/>
          <p:nvPr/>
        </p:nvSpPr>
        <p:spPr>
          <a:xfrm>
            <a:off x="12768431" y="10762144"/>
            <a:ext cx="8890001" cy="1191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spcBef>
                <a:spcPts val="4500"/>
              </a:spcBef>
              <a:defRPr cap="none" spc="0" sz="3200">
                <a:solidFill>
                  <a:srgbClr val="4A4A4A"/>
                </a:solidFill>
                <a:latin typeface="+mn-lt"/>
                <a:ea typeface="+mn-ea"/>
                <a:cs typeface="+mn-cs"/>
                <a:sym typeface="Proxima Nova"/>
              </a:defRPr>
            </a:lvl1pPr>
          </a:lstStyle>
          <a:p>
            <a:pPr/>
            <a:r>
              <a:t>One or two sentences describing this or that. Keep it short and concise.</a:t>
            </a:r>
          </a:p>
        </p:txBody>
      </p:sp>
      <p:sp>
        <p:nvSpPr>
          <p:cNvPr id="170" name="Main Project Title"/>
          <p:cNvSpPr txBox="1"/>
          <p:nvPr/>
        </p:nvSpPr>
        <p:spPr>
          <a:xfrm>
            <a:off x="12768431" y="9418074"/>
            <a:ext cx="8890001"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800">
                <a:solidFill>
                  <a:srgbClr val="881638"/>
                </a:solidFill>
                <a:latin typeface="+mn-lt"/>
                <a:ea typeface="+mn-ea"/>
                <a:cs typeface="+mn-cs"/>
                <a:sym typeface="Proxima Nova"/>
              </a:defRPr>
            </a:lvl1pPr>
          </a:lstStyle>
          <a:p>
            <a:pPr/>
            <a:r>
              <a:t>Main Project Title</a:t>
            </a:r>
          </a:p>
        </p:txBody>
      </p:sp>
      <p:sp>
        <p:nvSpPr>
          <p:cNvPr id="171" name="Project subtitle"/>
          <p:cNvSpPr txBox="1"/>
          <p:nvPr/>
        </p:nvSpPr>
        <p:spPr>
          <a:xfrm>
            <a:off x="12768431" y="10023532"/>
            <a:ext cx="8890001" cy="596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100000"/>
              </a:lnSpc>
              <a:spcBef>
                <a:spcPts val="4500"/>
              </a:spcBef>
              <a:defRPr cap="none" spc="0" sz="3200">
                <a:solidFill>
                  <a:srgbClr val="9B9B9B"/>
                </a:solidFill>
                <a:latin typeface="+mn-lt"/>
                <a:ea typeface="+mn-ea"/>
                <a:cs typeface="+mn-cs"/>
                <a:sym typeface="Proxima Nova"/>
              </a:defRPr>
            </a:lvl1pPr>
          </a:lstStyle>
          <a:p>
            <a:pPr/>
            <a:r>
              <a:t>Project subtitle</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FFFFFF"/>
      </a:dk1>
      <a:lt1>
        <a:srgbClr val="F47720"/>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Proxima Nova"/>
        <a:ea typeface="Proxima Nova"/>
        <a:cs typeface="Proxima Nov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Proxima Nova"/>
        <a:ea typeface="Proxima Nova"/>
        <a:cs typeface="Proxima Nov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20000"/>
          </a:lnSpc>
          <a:spcBef>
            <a:spcPts val="5000"/>
          </a:spcBef>
          <a:spcAft>
            <a:spcPts val="0"/>
          </a:spcAft>
          <a:buClrTx/>
          <a:buSzTx/>
          <a:buFontTx/>
          <a:buNone/>
          <a:tabLst/>
          <a:defRPr b="0" baseline="0" cap="all" i="0" spc="500" strike="noStrike" sz="2500" u="none" kumimoji="0" normalizeH="0">
            <a:ln>
              <a:noFill/>
            </a:ln>
            <a:solidFill>
              <a:srgbClr val="F47720"/>
            </a:solidFill>
            <a:effectLst/>
            <a:uFillTx/>
            <a:latin typeface="Proxima Nova Semibold"/>
            <a:ea typeface="Proxima Nova Semibold"/>
            <a:cs typeface="Proxima Nova Semibold"/>
            <a:sym typeface="Proxima Nova Semibol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